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58" d="100"/>
          <a:sy n="58" d="100"/>
        </p:scale>
        <p:origin x="92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AAEO24_Slides_1920x1080_1.jpg" descr="AAEO24_Slides_1920x108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AAEO24_Slides_1920x1080_10.jpg" descr="AAEO24_Slides_1920x1080_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4" name="AAEO24_Slides_1920x1080_11.jpg" descr="AAEO24_Slides_1920x1080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AAEO24_Slides_1920x1080_12.jpg" descr="AAEO24_Slides_1920x1080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4" name="AAEO24_Slides_1920x1080_13.jpg" descr="AAEO24_Slides_1920x1080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9" name="AAEO24_Slides_1920x1080_14.jpg" descr="AAEO24_Slides_1920x1080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4" name="AAEO24_Slides_1920x1080_15.jpg" descr="AAEO24_Slides_1920x1080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AAEO24_Slides_1920x1080_16.jpg" descr="AAEO24_Slides_1920x1080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AAEO24_Slides_1920x1080_2.jpg" descr="AAEO24_Slides_1920x1080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4" name="AAEO24_Slides_1920x1080_3.jpg" descr="AAEO24_Slides_1920x1080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AAEO24_Slides_1920x1080_4.jpg" descr="AAEO24_Slides_1920x1080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AAEO24_Slides_1920x1080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AAEO24_Slides_1920x1080_6.jpg" descr="AAEO24_Slides_1920x1080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4" name="AAEO24_Slides_1920x1080_7.jpg" descr="AAEO24_Slides_1920x1080_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AAEO24_Slides_1920x1080_8.jpg" descr="AAEO24_Slides_1920x1080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AAEO24_Slides_1920x1080_9.jpg" descr="AAEO24_Slides_1920x1080_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Carson, Matt</cp:lastModifiedBy>
  <cp:revision>1</cp:revision>
  <dcterms:modified xsi:type="dcterms:W3CDTF">2023-10-31T19:34:22Z</dcterms:modified>
</cp:coreProperties>
</file>