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1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Image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Imag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4" name="AAEO25_Slides_1920x1080_1.jpg" descr="AAEO25_Slides_1920x1080_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9" name="AAEO25_Slides_1920x1080_10.jpg" descr="AAEO25_Slides_1920x1080_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4" name="AAEO25_Slides_1920x1080_11.jpg" descr="AAEO25_Slides_1920x1080_1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AAEO25_Slides_1920x1080_12.jpg" descr="AAEO25_Slides_1920x1080_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4" name="AAEO25_Slides_1920x1080_13.jpg" descr="AAEO25_Slides_1920x1080_1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9" name="AAEO25_Slides_1920x1080_14.jpg" descr="AAEO25_Slides_1920x1080_1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4" name="AAEO25_Slides_1920x1080_15.jpg" descr="AAEO25_Slides_1920x1080_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9" name="AAEO25_Slides_1920x1080_16.jpg" descr="AAEO25_Slides_1920x1080_1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9" name="AAEO25_Slides_1920x1080_2.jpg" descr="AAEO25_Slides_1920x1080_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4" name="AAEO25_Slides_1920x1080_3.jpg" descr="AAEO25_Slides_1920x1080_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9" name="AAEO25_Slides_1920x1080_4.jpg" descr="AAEO25_Slides_1920x1080_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4" name="AAEO25_Slides_1920x1080_5.jpg" descr="AAEO25_Slides_1920x1080_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AAEO25_Slides_1920x1080_6.jpg" descr="AAEO25_Slides_1920x1080_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4" name="AAEO25_Slides_1920x1080_7.jpg" descr="AAEO25_Slides_1920x1080_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AAEO25_Slides_1920x1080_8.jpg" descr="AAEO25_Slides_1920x1080_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4" name="AAEO25_Slides_1920x1080_9.jpg" descr="AAEO25_Slides_1920x1080_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