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AAEO26_Slides_1920x1080_Spanish_1.jpg" descr="AAEO26_Slides_1920x1080_Spanish_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AAEO26_Slides_1920x1080_Spanish_10.jpg" descr="AAEO26_Slides_1920x1080_Spanish_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AAEO26_Slides_1920x1080_Spanish_11.jpg" descr="AAEO26_Slides_1920x1080_Spanish_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AAEO26_Slides_1920x1080_Spanish_12.jpg" descr="AAEO26_Slides_1920x1080_Spanish_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AAEO26_Slides_1920x1080_Spanish_13.jpg" descr="AAEO26_Slides_1920x1080_Spanish_1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AAEO26_Slides_1920x1080_Spanish_14.jpg" descr="AAEO26_Slides_1920x1080_Spanish_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AAEO26_Slides_1920x1080_Spanish_15.jpg" descr="AAEO26_Slides_1920x1080_Spanish_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AAEO26_Slides_1920x1080_Spanish_2.jpg" descr="AAEO26_Slides_1920x1080_Spanish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AAEO26_Slides_1920x1080_Spanish_3.jpg" descr="AAEO26_Slides_1920x1080_Spanish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AAEO26_Slides_1920x1080_Spanish_4.jpg" descr="AAEO26_Slides_1920x1080_Spanish_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AAEO26_Slides_1920x1080_Spanish_5.jpg" descr="AAEO26_Slides_1920x1080_Spanish_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AAEO26_Slides_1920x1080_Spanish_6.jpg" descr="AAEO26_Slides_1920x1080_Spanish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AAEO26_Slides_1920x1080_Spanish_7.jpg" descr="AAEO26_Slides_1920x1080_Spanish_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AAEO26_Slides_1920x1080_Spanish_8.jpg" descr="AAEO26_Slides_1920x1080_Spanish_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AAEO26_Slides_1920x1080_Spanish_9.jpg" descr="AAEO26_Slides_1920x1080_Spanish_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