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l" defTabSz="355600" rtl="0" fontAlgn="auto" latinLnBrk="0" hangingPunct="0">
      <a:lnSpc>
        <a:spcPct val="100000"/>
      </a:lnSpc>
      <a:spcBef>
        <a:spcPts val="470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6500" y="12268950"/>
            <a:ext cx="21971000" cy="66040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Body Level One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Presentation Title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Subtitl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100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Subtitl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109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6000"/>
              </a:spcBef>
              <a:buSzTx/>
              <a:buNone/>
              <a:defRPr sz="5000"/>
            </a:lvl1pPr>
            <a:lvl2pPr marL="0" indent="457200">
              <a:spcBef>
                <a:spcPts val="6000"/>
              </a:spcBef>
              <a:buSzTx/>
              <a:buNone/>
              <a:defRPr sz="5000"/>
            </a:lvl2pPr>
            <a:lvl3pPr marL="0" indent="914400">
              <a:spcBef>
                <a:spcPts val="6000"/>
              </a:spcBef>
              <a:buSzTx/>
              <a:buNone/>
              <a:defRPr sz="5000"/>
            </a:lvl3pPr>
            <a:lvl4pPr marL="0" indent="1371600">
              <a:spcBef>
                <a:spcPts val="6000"/>
              </a:spcBef>
              <a:buSzTx/>
              <a:buNone/>
              <a:defRPr sz="5000"/>
            </a:lvl4pPr>
            <a:lvl5pPr marL="0" indent="1828800">
              <a:spcBef>
                <a:spcPts val="6000"/>
              </a:spcBef>
              <a:buSzTx/>
              <a:buNone/>
              <a:defRPr sz="50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Agenda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191000"/>
            <a:ext cx="21971000" cy="40894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19" sz="12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206500"/>
            <a:ext cx="21971000" cy="7353300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algn="ctr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1750" sz="350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128000"/>
            <a:ext cx="21971000" cy="1079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90000"/>
              </a:lnSpc>
              <a:spcBef>
                <a:spcPts val="0"/>
              </a:spcBef>
              <a:buSzTx/>
              <a:buNone/>
              <a:defRPr spc="-55"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5461000" y="9563100"/>
            <a:ext cx="13728700" cy="6985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36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quarter" idx="1" hasCustomPrompt="1"/>
          </p:nvPr>
        </p:nvSpPr>
        <p:spPr>
          <a:xfrm>
            <a:off x="5194300" y="4165600"/>
            <a:ext cx="13995400" cy="4432300"/>
          </a:xfrm>
          <a:prstGeom prst="rect">
            <a:avLst/>
          </a:prstGeom>
        </p:spPr>
        <p:txBody>
          <a:bodyPr anchor="b"/>
          <a:lstStyle>
            <a:lvl1pPr marL="254000" indent="-2540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1pPr>
            <a:lvl2pPr marL="254000" indent="2032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2pPr>
            <a:lvl3pPr marL="254000" indent="6604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3pPr>
            <a:lvl4pPr marL="254000" indent="11176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4pPr>
            <a:lvl5pPr marL="254000" indent="1574800" defTabSz="2438400">
              <a:lnSpc>
                <a:spcPct val="90000"/>
              </a:lnSpc>
              <a:spcBef>
                <a:spcPts val="0"/>
              </a:spcBef>
              <a:buSzTx/>
              <a:buNone/>
              <a:defRPr spc="-93" sz="93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a curved, white, layered pattern"/>
          <p:cNvSpPr/>
          <p:nvPr>
            <p:ph type="pic" sz="quarter" idx="21"/>
          </p:nvPr>
        </p:nvSpPr>
        <p:spPr>
          <a:xfrm>
            <a:off x="1257300" y="3213100"/>
            <a:ext cx="7289800" cy="728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Close-up of a layered pattern of gray stone"/>
          <p:cNvSpPr/>
          <p:nvPr>
            <p:ph type="pic" sz="quarter" idx="22"/>
          </p:nvPr>
        </p:nvSpPr>
        <p:spPr>
          <a:xfrm>
            <a:off x="7353300" y="3632200"/>
            <a:ext cx="9677400" cy="6451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Close-up of a white ribbed pattern"/>
          <p:cNvSpPr/>
          <p:nvPr>
            <p:ph type="pic" sz="quarter" idx="23"/>
          </p:nvPr>
        </p:nvSpPr>
        <p:spPr>
          <a:xfrm>
            <a:off x="14621933" y="3632200"/>
            <a:ext cx="9677401" cy="64572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ngular, futuristic, white corridor with shadows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uturistic, curved, white structure"/>
          <p:cNvSpPr/>
          <p:nvPr>
            <p:ph type="pic" idx="21"/>
          </p:nvPr>
        </p:nvSpPr>
        <p:spPr>
          <a:xfrm>
            <a:off x="0" y="-5397500"/>
            <a:ext cx="27190700" cy="203930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hor and Date"/>
          <p:cNvSpPr txBox="1"/>
          <p:nvPr>
            <p:ph type="body" sz="quarter" idx="22" hasCustomPrompt="1"/>
          </p:nvPr>
        </p:nvSpPr>
        <p:spPr>
          <a:xfrm>
            <a:off x="1206500" y="12268200"/>
            <a:ext cx="21971000" cy="660400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spcBef>
                <a:spcPts val="0"/>
              </a:spcBef>
              <a:buSzTx/>
              <a:buNone/>
              <a:defRPr sz="33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1206500" y="7353300"/>
            <a:ext cx="21971000" cy="2006600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Presentation Title"/>
          <p:cNvSpPr txBox="1"/>
          <p:nvPr>
            <p:ph type="title" hasCustomPrompt="1"/>
          </p:nvPr>
        </p:nvSpPr>
        <p:spPr>
          <a:xfrm>
            <a:off x="1206500" y="2616200"/>
            <a:ext cx="21971004" cy="4648200"/>
          </a:xfrm>
          <a:prstGeom prst="rect">
            <a:avLst/>
          </a:prstGeom>
        </p:spPr>
        <p:txBody>
          <a:bodyPr anchor="b"/>
          <a:lstStyle>
            <a:lvl1pPr defTabSz="355600">
              <a:defRPr spc="-119" sz="120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curved, white, layered pattern"/>
          <p:cNvSpPr/>
          <p:nvPr>
            <p:ph type="pic" idx="21"/>
          </p:nvPr>
        </p:nvSpPr>
        <p:spPr>
          <a:xfrm>
            <a:off x="11569700" y="0"/>
            <a:ext cx="13716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3335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150100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4572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9144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13716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82880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Subtitl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3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lose-up of the edge of white curved stone"/>
          <p:cNvSpPr/>
          <p:nvPr>
            <p:ph type="pic" idx="21"/>
          </p:nvPr>
        </p:nvSpPr>
        <p:spPr>
          <a:xfrm>
            <a:off x="12382500" y="-1206500"/>
            <a:ext cx="12103100" cy="161403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Subtitle"/>
          <p:cNvSpPr txBox="1"/>
          <p:nvPr>
            <p:ph type="body" sz="quarter" idx="22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2" name="Slide Title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3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24100"/>
            <a:ext cx="21971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3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24100"/>
            <a:ext cx="9779000" cy="10033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Slide Title"/>
          <p:cNvSpPr txBox="1"/>
          <p:nvPr>
            <p:ph type="title" hasCustomPrompt="1"/>
          </p:nvPr>
        </p:nvSpPr>
        <p:spPr>
          <a:xfrm>
            <a:off x="1206500" y="635000"/>
            <a:ext cx="9779000" cy="1689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3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39116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119" sz="12000"/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635000"/>
            <a:ext cx="21971000" cy="168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23558499" y="12458699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spcBef>
                <a:spcPts val="0"/>
              </a:spcBef>
              <a:defRPr sz="2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2438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100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457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914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1371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828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22860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27432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32004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36576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4114800" marR="0" indent="-457200" algn="l" defTabSz="355600" rtl="0" latinLnBrk="0">
        <a:lnSpc>
          <a:spcPct val="100000"/>
        </a:lnSpc>
        <a:spcBef>
          <a:spcPts val="4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000" u="none">
          <a:solidFill>
            <a:schemeClr val="accent1">
              <a:satOff val="-9155"/>
              <a:lumOff val="-32673"/>
            </a:schemeClr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AAEO26_Slides_1920x1080_Planter Focused_1.jpg" descr="AAEO26_Slides_1920x1080_Planter Focused_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AAEO26_Slides_1920x1080_Planter Focused_10.jpg" descr="AAEO26_Slides_1920x1080_Planter Focused_1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AAEO26_Slides_1920x1080_Planter Focused_11.jpg" descr="AAEO26_Slides_1920x1080_Planter Focused_1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AAEO26_Slides_1920x1080_Planter Focused_12.jpg" descr="AAEO26_Slides_1920x1080_Planter Focused_1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AAEO26_Slides_1920x1080_Planter Focused_13.jpg" descr="AAEO26_Slides_1920x1080_Planter Focused_1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AAEO26_Slides_1920x1080_Planter Focused_14.jpg" descr="AAEO26_Slides_1920x1080_Planter Focused_1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AAEO26_Slides_1920x1080_Planter Focused_15.jpg" descr="AAEO26_Slides_1920x1080_Planter Focused_1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AAEO26_Slides_1920x1080_Planter Focused_16.jpg" descr="AAEO26_Slides_1920x1080_Planter Focused_1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AAEO26_Slides_1920x1080_Planter Focused_2.jpg" descr="AAEO26_Slides_1920x1080_Planter Focused_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AAEO26_Slides_1920x1080_Planter Focused_3.jpg" descr="AAEO26_Slides_1920x1080_Planter Focused_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AAEO26_Slides_1920x1080_Planter Focused_4.jpg" descr="AAEO26_Slides_1920x1080_Planter Focused_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AAEO26_Slides_1920x1080_Planter Focused_5.jpg" descr="AAEO26_Slides_1920x1080_Planter Focused_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AAEO26_Slides_1920x1080_Planter Focused_6.jpg" descr="AAEO26_Slides_1920x1080_Planter Focused_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AAEO26_Slides_1920x1080_Planter Focused_7.jpg" descr="AAEO26_Slides_1920x1080_Planter Focused_7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AAEO26_Slides_1920x1080_Planter Focused_8.jpg" descr="AAEO26_Slides_1920x1080_Planter Focused_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AAEO26_Slides_1920x1080_Planter Focused_9.jpg" descr="AAEO26_Slides_1920x1080_Planter Focused_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355600" rtl="0" fontAlgn="auto" latinLnBrk="0" hangingPunct="0">
          <a:lnSpc>
            <a:spcPct val="100000"/>
          </a:lnSpc>
          <a:spcBef>
            <a:spcPts val="47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