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90"/>
    <p:restoredTop sz="94726"/>
  </p:normalViewPr>
  <p:slideViewPr>
    <p:cSldViewPr snapToGrid="0">
      <p:cViewPr varScale="1">
        <p:scale>
          <a:sx n="106" d="100"/>
          <a:sy n="106" d="100"/>
        </p:scale>
        <p:origin x="44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7CEEC-3F22-80B1-EFFD-E386FEADB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24AC09-9EDB-AFB4-14EA-1BC4089A4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6941A-7574-C02D-7ABF-07710FB0B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47BAB-0D4D-D5F0-1DD5-4FAAED586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0E9F57-9A7C-70E4-FE8F-8293FD5D5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62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6154E-2F99-E1EA-6C2E-77B1A028F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D9400D-C7D8-E0DA-0C18-462D3BD529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0341C-31A3-8656-150D-340ECB255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7637B-6736-C238-32FB-3FC1D4B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94992-A7C5-A48F-03B3-1D5B91DB6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98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E2E0BD-4846-12C0-4CAC-A0C8189D28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BD6A6E-D4ED-CC27-99A0-9C4293593B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B1BEB-3187-2885-4367-EDCD01553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D2023-29B1-70C5-F0F2-F3A007CA9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A42AD-5F8C-4FFA-0736-E8529083E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045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6364A-7FEB-772B-A769-2B475474B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AB2C2-19A9-5C55-6311-7D77C5029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714CE-F03F-04BE-27A8-91C227146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72A78-9CA2-63DA-7BB4-BFB0F6F24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1AC35-D188-5ED5-1854-4459BD47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111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3268F-1600-6D35-1037-A9946D095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B456A7-1E11-57B5-4D4D-0681F506C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00D2F-19E7-F55A-8AAE-0FD0A179A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60C84D-1816-6477-6D5C-61E743313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2ECA8-82B7-1E7F-E5A0-5EB0C3595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90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84703-092F-10C2-EF96-569F19E49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68FCB-FD16-67F8-9B9F-8997344911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A82C52-7EB8-AC70-EEA1-F817E94886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98071F-7859-02E7-78F8-C27F3A53A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DB8083-1DEF-E0F3-DC1B-301071F50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C2D66B-BEBF-F6D6-BDB2-56A15D8FF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7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32129-6B8B-6E8A-57ED-9F323A7EF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583F16-4F93-64FC-25E2-804EF4A3F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8B4C04-C214-532F-6A95-4CA3D29D1A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F56536-3CA1-F7BE-DDD2-3C5D0AA05F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9D5DC9-FF79-F82D-AD6B-AE98E81CBF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638B04-A969-9F38-CBD9-0141FD8F7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120FDA-810C-B1E6-1026-353C48C5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0665A0-BF91-40E6-088C-BE598CF83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96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F1913-870B-C282-2AEE-873BDFE1C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6A49A-E9A2-E485-A0FF-2333F40A2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DC2D2C-A4AB-E378-E9A1-70E27713C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E93C13-E9CF-98B3-13D9-0D6B4BC04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267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B7D221-8339-E33B-179F-7592C857E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1ECEB2-22DD-DD0E-84EE-5776BA566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9DB20-43C2-C6CF-8A37-BDF48FB9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167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31797-84B6-5F99-9B78-7C0E2B6C7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50384-CF25-4547-47F2-EEB7E3AF5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05F6E-ED18-96D2-AF2E-B353BB3F21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CE2D46-401B-C42E-B810-9C54491D4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A30CF-D83D-3B68-EB72-DF47EB08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485E6E-7134-B706-7CEC-FCA562999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756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9AAB5-65A4-A9CD-FEA0-C2D10C383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AD2621-34BF-D6DE-42E6-814FF249A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75DC37-DC49-557A-3E82-CF4A0C22D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18EA24-9639-3D17-913A-8AFE89C56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C5214-B945-6392-F1A3-884AB31D4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1A9E3F-518F-796E-3A9C-11400FEF8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27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E60-DFA8-1F30-F750-DDD0A3F59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8B35D-4684-B47C-13BE-D9606F96B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90BB6-7720-1B99-FE38-FB0ED37630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77943-5339-EC4C-A73A-55C156963FE4}" type="datetimeFigureOut">
              <a:rPr lang="en-US" smtClean="0"/>
              <a:t>3/4/25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A159C-BDFA-DC47-AF85-51FCA85131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B78F7-6A45-9A76-027D-F8021B3DB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54864-3F4A-6D42-A28E-E7E6325F2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18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people shaking hands&#10;&#10;AI-generated content may be incorrect.">
            <a:extLst>
              <a:ext uri="{FF2B5EF4-FFF2-40B4-BE49-F238E27FC236}">
                <a16:creationId xmlns:a16="http://schemas.microsoft.com/office/drawing/2014/main" id="{A8C0BD49-1DD3-FEAA-3391-D50A023B9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350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's face&#10;&#10;AI-generated content may be incorrect.">
            <a:extLst>
              <a:ext uri="{FF2B5EF4-FFF2-40B4-BE49-F238E27FC236}">
                <a16:creationId xmlns:a16="http://schemas.microsoft.com/office/drawing/2014/main" id="{ED31C644-3E7A-FFBC-3920-F2C93916B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99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website&#10;&#10;AI-generated content may be incorrect.">
            <a:extLst>
              <a:ext uri="{FF2B5EF4-FFF2-40B4-BE49-F238E27FC236}">
                <a16:creationId xmlns:a16="http://schemas.microsoft.com/office/drawing/2014/main" id="{4C4EF2BA-A2A5-12CD-2F48-E67903156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0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&#10;&#10;AI-generated content may be incorrect.">
            <a:extLst>
              <a:ext uri="{FF2B5EF4-FFF2-40B4-BE49-F238E27FC236}">
                <a16:creationId xmlns:a16="http://schemas.microsoft.com/office/drawing/2014/main" id="{8AF2D346-DE89-228C-6603-2398E202E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849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rectangular frame&#10;&#10;AI-generated content may be incorrect.">
            <a:extLst>
              <a:ext uri="{FF2B5EF4-FFF2-40B4-BE49-F238E27FC236}">
                <a16:creationId xmlns:a16="http://schemas.microsoft.com/office/drawing/2014/main" id="{A990B7B6-11CF-0329-FCDC-9506F35E6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3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Parker</dc:creator>
  <cp:lastModifiedBy>Chris Parker</cp:lastModifiedBy>
  <cp:revision>5</cp:revision>
  <dcterms:created xsi:type="dcterms:W3CDTF">2023-02-21T17:41:35Z</dcterms:created>
  <dcterms:modified xsi:type="dcterms:W3CDTF">2025-03-05T01:43:54Z</dcterms:modified>
</cp:coreProperties>
</file>