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3"/>
  </p:normalViewPr>
  <p:slideViewPr>
    <p:cSldViewPr snapToGrid="0">
      <p:cViewPr varScale="1">
        <p:scale>
          <a:sx n="104" d="100"/>
          <a:sy n="104" d="100"/>
        </p:scale>
        <p:origin x="23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A7C5D-AF58-73CA-CAA4-A731BBD17E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CE0476-7230-2BCA-DE89-10A1108EBC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A12742-B21B-ED80-97F5-FD58E51FB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1BDD-ED51-019B-03FD-747884BA0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9C582-F8C5-DDC7-CC3B-20879C644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67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CBDA2-7419-1BF3-EFF9-AD1941271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E94334-5A14-0E4D-527F-8F548F4161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FD766F-8A94-8528-3307-C372F638C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EA00A-D525-9AA8-756D-CCD8D5292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3D2E8-DEB9-D66E-F7FD-A871228D1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120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FCA7C7-ADCF-3DF5-157F-C2FD2D83BB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73E559-94F3-01B7-A26A-51EB35E178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D980D-A771-FD19-9FE2-B309D0922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81B68-270C-4F45-CDA1-37950D05A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03F4D-6F1E-6A3F-2504-4222D55B8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208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9A031-C92D-2A76-6377-6A0DC25BE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D875E-D4AF-675C-DAE6-322D56A39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AEBFA-93BD-6AAF-F876-BA015E114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6AF5BD-BCD6-1907-042C-4ECBEFB07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DBA0F3-B092-DA31-1AB9-4B5B1DBCD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916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1055A-0461-3174-228A-389376DCA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986592-38CD-08FA-4EE5-43533259E9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E5581-DD19-105D-0CF4-54080684C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341F9-FC17-30F1-8872-47FBE1C72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9B9B58-1652-8E9D-529E-B58CCE310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660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2EA15-1301-5B48-7C28-D12A1874C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5EC6E-BA8B-8EEA-8A36-CDEC0AF1AA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59D6-9B49-914D-D0FC-A2E7DDC405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BE2C73-06FB-1BF0-9817-7377BE9DE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151525-E029-FDE4-E26E-75E44776A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804CB-4AC8-FB47-0A61-8A5574901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09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2CF4F-23FC-B59C-139D-60DB4D792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2D98FC-0640-E5F7-2A8C-EEB9764BE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2D17A3-C539-625A-04C5-09B344AD9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6C0855-DCCD-290D-581B-4027B05B36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963A84-0393-044C-9397-4908F11958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29ADD0-6E47-7A54-062D-C5DA206D9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DCD68E-2BE1-D379-278F-54F8BEE78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09FBAF-7918-43DC-6FE4-4994A5E1E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177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B18C2-8B2A-D982-7DE3-A077E3536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5C7546-E95F-09F0-1014-A5BA6E47E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E72952-FBF9-8BCD-2134-74968C7DC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885683-F8A2-9BE8-EEB1-88DB0DF96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465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933D22-4841-1585-EED7-3FD0007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ADBD0-464E-2D14-8202-470F0F5FC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2168B-0935-0A40-9CFA-454533A28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015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A9D82-7D5B-F877-592A-E83AE85B9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E7044-3406-9B5F-D2D6-FE0F7A505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F40C1F-BCA6-90F3-FB70-F5318F97FE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DD341B-28E3-EE67-0EFA-CFB49F386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7FB331-E6D1-4B52-F46F-0CC74E4B9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BB2281-9FCA-491F-1977-4FCBC6CB3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9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A9D3C-F624-7080-54F4-A70355FC4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900E21-5512-A455-7BB6-0A42F0F287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9F35EB-BDC6-251B-F5B7-CD248380E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9A90AB-88DB-C24B-9FD8-9B196A8C7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C52F4-CFFE-3F49-C476-F3AC004EB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08C8E-7C00-7BAA-3BF8-FB505A69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966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558E9C-B0B0-274D-DFD1-53939FD20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4F84EE-373B-2226-60F1-911BB86913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530558-A792-08C3-1484-642F15F372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B84EE0-A36C-2044-9189-7B7897DC1C27}" type="datetimeFigureOut">
              <a:rPr lang="en-US" smtClean="0"/>
              <a:t>2/6/26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4A14F1-6E3C-3394-0957-CA9FF74F11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C1E36-B281-D385-4665-02EFD5F8B9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67491D-01FB-9942-BDC5-A6F1DF4084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50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glasses smiling&#10;&#10;AI-generated content may be incorrect.">
            <a:extLst>
              <a:ext uri="{FF2B5EF4-FFF2-40B4-BE49-F238E27FC236}">
                <a16:creationId xmlns:a16="http://schemas.microsoft.com/office/drawing/2014/main" id="{F0821B08-80D3-284A-6026-0814A5BEB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27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0F46C-33BE-985B-BD38-9FE7F8A10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white coat&#10;&#10;AI-generated content may be incorrect.">
            <a:extLst>
              <a:ext uri="{FF2B5EF4-FFF2-40B4-BE49-F238E27FC236}">
                <a16:creationId xmlns:a16="http://schemas.microsoft.com/office/drawing/2014/main" id="{BE3EE0CC-CFB5-D02B-115B-D60409ACE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79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715D79-C0F9-0951-3E3A-AD94658A7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white coat&#10;&#10;AI-generated content may be incorrect.">
            <a:extLst>
              <a:ext uri="{FF2B5EF4-FFF2-40B4-BE49-F238E27FC236}">
                <a16:creationId xmlns:a16="http://schemas.microsoft.com/office/drawing/2014/main" id="{23BE8460-376B-BC8E-06AA-2873AF176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853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A194E-C3F3-9D1F-9FDD-5E043CEB7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glasses and a white shirt&#10;&#10;AI-generated content may be incorrect.">
            <a:extLst>
              <a:ext uri="{FF2B5EF4-FFF2-40B4-BE49-F238E27FC236}">
                <a16:creationId xmlns:a16="http://schemas.microsoft.com/office/drawing/2014/main" id="{0BD93BD4-744F-0FD1-38EA-D89FF5829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586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87D13-4FC7-AB65-1599-2313D6C73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background with blue text&#10;&#10;AI-generated content may be incorrect.">
            <a:extLst>
              <a:ext uri="{FF2B5EF4-FFF2-40B4-BE49-F238E27FC236}">
                <a16:creationId xmlns:a16="http://schemas.microsoft.com/office/drawing/2014/main" id="{8457CBD3-C45A-58D9-6F8E-3BF86B6EE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993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Peterson, Anna</dc:creator>
  <cp:lastModifiedBy>Peterson, Anna</cp:lastModifiedBy>
  <cp:revision>1</cp:revision>
  <dcterms:created xsi:type="dcterms:W3CDTF">2026-02-06T18:59:33Z</dcterms:created>
  <dcterms:modified xsi:type="dcterms:W3CDTF">2026-02-06T19:02:07Z</dcterms:modified>
</cp:coreProperties>
</file>