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/>
    <p:restoredTop sz="94718"/>
  </p:normalViewPr>
  <p:slideViewPr>
    <p:cSldViewPr snapToGrid="0" snapToObjects="1">
      <p:cViewPr>
        <p:scale>
          <a:sx n="93" d="100"/>
          <a:sy n="93" d="100"/>
        </p:scale>
        <p:origin x="14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Hunger Rel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smiling for a picture&#10;&#10;Description automatically generated">
            <a:extLst>
              <a:ext uri="{FF2B5EF4-FFF2-40B4-BE49-F238E27FC236}">
                <a16:creationId xmlns:a16="http://schemas.microsoft.com/office/drawing/2014/main" id="{1F97F985-9A22-7A76-E313-B4EE1FB5C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6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child&#10;&#10;Description automatically generated">
            <a:extLst>
              <a:ext uri="{FF2B5EF4-FFF2-40B4-BE49-F238E27FC236}">
                <a16:creationId xmlns:a16="http://schemas.microsoft.com/office/drawing/2014/main" id="{AC372EDE-6DFD-5C68-7720-589B2793C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hild with a blue shirt&#10;&#10;Description automatically generated">
            <a:extLst>
              <a:ext uri="{FF2B5EF4-FFF2-40B4-BE49-F238E27FC236}">
                <a16:creationId xmlns:a16="http://schemas.microsoft.com/office/drawing/2014/main" id="{10D3A0AB-A635-FE91-E25C-D641C1F86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31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F3B712D-AC58-BFD5-6C1E-F12D12322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7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young person&#10;&#10;Description automatically generated">
            <a:extLst>
              <a:ext uri="{FF2B5EF4-FFF2-40B4-BE49-F238E27FC236}">
                <a16:creationId xmlns:a16="http://schemas.microsoft.com/office/drawing/2014/main" id="{7F4C8AC1-0193-06C7-BEB2-DC8F4C9D6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hurch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child smiling for a picture&#10;&#10;Description automatically generated">
            <a:extLst>
              <a:ext uri="{FF2B5EF4-FFF2-40B4-BE49-F238E27FC236}">
                <a16:creationId xmlns:a16="http://schemas.microsoft.com/office/drawing/2014/main" id="{C4E0A28E-B4E0-DECD-5FFE-CBF4643D6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357B-A454-8B47-8E63-D2F187A03C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3495" y="3121485"/>
            <a:ext cx="4959476" cy="1194955"/>
          </a:xfrm>
        </p:spPr>
        <p:txBody>
          <a:bodyPr anchor="t">
            <a:normAutofit/>
          </a:bodyPr>
          <a:lstStyle>
            <a:lvl1pPr algn="l">
              <a:defRPr sz="7600" b="1" i="0">
                <a:solidFill>
                  <a:srgbClr val="02284D"/>
                </a:solidFill>
                <a:latin typeface="Avenir Blac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$000,000</a:t>
            </a:r>
          </a:p>
        </p:txBody>
      </p:sp>
    </p:spTree>
    <p:extLst>
      <p:ext uri="{BB962C8B-B14F-4D97-AF65-F5344CB8AC3E}">
        <p14:creationId xmlns:p14="http://schemas.microsoft.com/office/powerpoint/2010/main" val="312563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nger Cri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tanding in dirt with a yellow sign&#10;&#10;Description automatically generated">
            <a:extLst>
              <a:ext uri="{FF2B5EF4-FFF2-40B4-BE49-F238E27FC236}">
                <a16:creationId xmlns:a16="http://schemas.microsoft.com/office/drawing/2014/main" id="{970A1BAF-5F02-0016-1373-2FF4944B6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4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Gif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in a field&#10;&#10;Description automatically generated">
            <a:extLst>
              <a:ext uri="{FF2B5EF4-FFF2-40B4-BE49-F238E27FC236}">
                <a16:creationId xmlns:a16="http://schemas.microsoft.com/office/drawing/2014/main" id="{AC382EC8-9E8C-C6EA-BF02-BC4B8BD22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6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children smiling&#10;&#10;Description automatically generated">
            <a:extLst>
              <a:ext uri="{FF2B5EF4-FFF2-40B4-BE49-F238E27FC236}">
                <a16:creationId xmlns:a16="http://schemas.microsoft.com/office/drawing/2014/main" id="{885C52E3-DE51-4C77-D93D-474CDA19AF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4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standing on a rock&#10;&#10;Description automatically generated">
            <a:extLst>
              <a:ext uri="{FF2B5EF4-FFF2-40B4-BE49-F238E27FC236}">
                <a16:creationId xmlns:a16="http://schemas.microsoft.com/office/drawing/2014/main" id="{547512EA-6C40-11BD-7CBD-67F8ED2A7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1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fruit&#10;&#10;Description automatically generated">
            <a:extLst>
              <a:ext uri="{FF2B5EF4-FFF2-40B4-BE49-F238E27FC236}">
                <a16:creationId xmlns:a16="http://schemas.microsoft.com/office/drawing/2014/main" id="{1E9B5478-21B1-977F-2734-3C1D8D1F5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teal shirt&#10;&#10;Description automatically generated">
            <a:extLst>
              <a:ext uri="{FF2B5EF4-FFF2-40B4-BE49-F238E27FC236}">
                <a16:creationId xmlns:a16="http://schemas.microsoft.com/office/drawing/2014/main" id="{7DC0E67C-9FAC-DEEC-E811-38A6F59E1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lobal Hunger Sun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oung child smiling for a picture&#10;&#10;Description automatically generated">
            <a:extLst>
              <a:ext uri="{FF2B5EF4-FFF2-40B4-BE49-F238E27FC236}">
                <a16:creationId xmlns:a16="http://schemas.microsoft.com/office/drawing/2014/main" id="{8361E192-1FA4-0701-DC38-BED7825E9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9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79E08-3D67-7E41-BE64-3E57737B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AFCF9-7C67-DD46-A657-F3BCA2B1A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3C21-ACB7-8843-993B-001F15099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DCED-A4FB-DD48-8130-9995E73A6610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0C0B5-D5E1-AD43-AAD7-28E16E47F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CC49A-0D31-B04D-BAA6-6A34544E2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41E91-A403-A74A-86FA-0EFC47EF5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4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4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34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57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8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30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6205-58EA-D9CB-18F6-EFFC2DF63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1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85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288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9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13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35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1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49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Lyons, Meredith</dc:creator>
  <cp:lastModifiedBy>Daily, Kara</cp:lastModifiedBy>
  <cp:revision>9</cp:revision>
  <dcterms:created xsi:type="dcterms:W3CDTF">2022-03-25T15:50:01Z</dcterms:created>
  <dcterms:modified xsi:type="dcterms:W3CDTF">2024-04-02T19:36:44Z</dcterms:modified>
</cp:coreProperties>
</file>