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8"/>
  </p:normalViewPr>
  <p:slideViewPr>
    <p:cSldViewPr snapToGrid="0">
      <p:cViewPr varScale="1">
        <p:scale>
          <a:sx n="58" d="100"/>
          <a:sy n="58" d="100"/>
        </p:scale>
        <p:origin x="47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Image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Image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660384004_1290x1720.jpg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hungerrelief.org/map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">
            <a:hlinkClick r:id="" action="ppaction://hlinkshowjump?jump=nextslide"/>
          </p:cNvPr>
          <p:cNvSpPr/>
          <p:nvPr/>
        </p:nvSpPr>
        <p:spPr>
          <a:xfrm>
            <a:off x="1504917" y="8864475"/>
            <a:ext cx="2793266" cy="116858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EF68492-E410-BF55-D3DF-B86080ACF865}"/>
              </a:ext>
            </a:extLst>
          </p:cNvPr>
          <p:cNvSpPr/>
          <p:nvPr/>
        </p:nvSpPr>
        <p:spPr>
          <a:xfrm>
            <a:off x="1504917" y="8864475"/>
            <a:ext cx="2793266" cy="11685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5A6CA9D7-6FD4-0E06-FAB0-A3BF543D5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5" name="Rectangl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417BC69-EFA6-CA3E-35FC-0FBB1678080F}"/>
              </a:ext>
            </a:extLst>
          </p:cNvPr>
          <p:cNvSpPr/>
          <p:nvPr/>
        </p:nvSpPr>
        <p:spPr>
          <a:xfrm>
            <a:off x="1504917" y="8864475"/>
            <a:ext cx="2793266" cy="11685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51233039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6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7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8" name="2404_GHS_PPT Game_2.jpg" descr="2404_GHS_PPT Game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Rectangle">
            <a:hlinkClick r:id="" action="ppaction://hlinkshowjump?jump=previousslide"/>
          </p:cNvPr>
          <p:cNvSpPr/>
          <p:nvPr/>
        </p:nvSpPr>
        <p:spPr>
          <a:xfrm>
            <a:off x="10138960" y="5986461"/>
            <a:ext cx="4077959" cy="1099237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843ED11-8A2E-66E0-6214-D8F4A8B9AEB8}"/>
              </a:ext>
            </a:extLst>
          </p:cNvPr>
          <p:cNvSpPr/>
          <p:nvPr/>
        </p:nvSpPr>
        <p:spPr>
          <a:xfrm>
            <a:off x="10138960" y="5986461"/>
            <a:ext cx="4077959" cy="10992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4" name="2404_GHS_PPT Game_8.jpg" descr="2404_GHS_PPT Game_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Rectangle">
            <a:hlinkClick r:id="" action="ppaction://hlinkshowjump?jump=nextslide"/>
          </p:cNvPr>
          <p:cNvSpPr/>
          <p:nvPr/>
        </p:nvSpPr>
        <p:spPr>
          <a:xfrm>
            <a:off x="10835743" y="7925334"/>
            <a:ext cx="2753858" cy="110692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4A66A9E-0DEA-43D6-AAB1-62C4C009B943}"/>
              </a:ext>
            </a:extLst>
          </p:cNvPr>
          <p:cNvSpPr/>
          <p:nvPr/>
        </p:nvSpPr>
        <p:spPr>
          <a:xfrm>
            <a:off x="10835743" y="7925334"/>
            <a:ext cx="2753858" cy="11069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8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9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20" name="2404_GHS_PPT Game_9.jpg" descr="2404_GHS_PPT Game_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Rectangle">
            <a:hlinkClick r:id="" action="ppaction://hlinkshowjump?jump=nextslide"/>
          </p:cNvPr>
          <p:cNvSpPr/>
          <p:nvPr/>
        </p:nvSpPr>
        <p:spPr>
          <a:xfrm>
            <a:off x="12320192" y="957509"/>
            <a:ext cx="3276091" cy="420316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2" name="Rectangle">
            <a:hlinkClick r:id="" action="ppaction://hlinkshowjump?jump=nextslide"/>
          </p:cNvPr>
          <p:cNvSpPr/>
          <p:nvPr/>
        </p:nvSpPr>
        <p:spPr>
          <a:xfrm>
            <a:off x="12320192" y="6016756"/>
            <a:ext cx="3276091" cy="420316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3" name="Rectangle">
            <a:hlinkClick r:id="" action="ppaction://hlinkshowjump?jump=nextslide"/>
          </p:cNvPr>
          <p:cNvSpPr/>
          <p:nvPr/>
        </p:nvSpPr>
        <p:spPr>
          <a:xfrm>
            <a:off x="17379439" y="6016756"/>
            <a:ext cx="3276090" cy="420316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4" name="Rectangle">
            <a:hlinkClick r:id="rId3" action="ppaction://hlinksldjump"/>
          </p:cNvPr>
          <p:cNvSpPr/>
          <p:nvPr/>
        </p:nvSpPr>
        <p:spPr>
          <a:xfrm>
            <a:off x="17379439" y="957509"/>
            <a:ext cx="3276091" cy="420316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2E675D9-A4DC-287B-0D85-EC5A5E9E9B62}"/>
              </a:ext>
            </a:extLst>
          </p:cNvPr>
          <p:cNvSpPr/>
          <p:nvPr/>
        </p:nvSpPr>
        <p:spPr>
          <a:xfrm>
            <a:off x="12320192" y="957509"/>
            <a:ext cx="3276091" cy="4203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Rectangl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A86C346-E132-1B35-2A9E-FE7C80CE9052}"/>
              </a:ext>
            </a:extLst>
          </p:cNvPr>
          <p:cNvSpPr/>
          <p:nvPr/>
        </p:nvSpPr>
        <p:spPr>
          <a:xfrm>
            <a:off x="12377342" y="6015284"/>
            <a:ext cx="3276091" cy="4203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tangl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CD93781-43B3-F391-1A65-D0B5CEA96704}"/>
              </a:ext>
            </a:extLst>
          </p:cNvPr>
          <p:cNvSpPr/>
          <p:nvPr/>
        </p:nvSpPr>
        <p:spPr>
          <a:xfrm>
            <a:off x="17349392" y="5986709"/>
            <a:ext cx="3276091" cy="4203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B4F31482-8645-0B75-70A2-50986E29C9A8}"/>
              </a:ext>
            </a:extLst>
          </p:cNvPr>
          <p:cNvSpPr/>
          <p:nvPr/>
        </p:nvSpPr>
        <p:spPr>
          <a:xfrm>
            <a:off x="17349392" y="957509"/>
            <a:ext cx="3276091" cy="4203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29" name="2404_GHS_PPT Game_2.jpg" descr="2404_GHS_PPT Game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0" name="Rectangle">
            <a:hlinkClick r:id="" action="ppaction://hlinkshowjump?jump=previousslide"/>
          </p:cNvPr>
          <p:cNvSpPr/>
          <p:nvPr/>
        </p:nvSpPr>
        <p:spPr>
          <a:xfrm>
            <a:off x="10169255" y="5956166"/>
            <a:ext cx="4045490" cy="112669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00D4880-BB19-B39D-2D95-3D9284509AF3}"/>
              </a:ext>
            </a:extLst>
          </p:cNvPr>
          <p:cNvSpPr/>
          <p:nvPr/>
        </p:nvSpPr>
        <p:spPr>
          <a:xfrm>
            <a:off x="10169255" y="5956166"/>
            <a:ext cx="4045490" cy="11266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3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4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35" name="2404_GHS_PPT Game_10.jpg" descr="2404_GHS_PPT Game_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Rectangle">
            <a:hlinkClick r:id="" action="ppaction://hlinkshowjump?jump=nextslide"/>
          </p:cNvPr>
          <p:cNvSpPr/>
          <p:nvPr/>
        </p:nvSpPr>
        <p:spPr>
          <a:xfrm>
            <a:off x="10835743" y="8440347"/>
            <a:ext cx="2746995" cy="11083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F6472CE-81B8-9769-9C20-A6E1DBF4FC4C}"/>
              </a:ext>
            </a:extLst>
          </p:cNvPr>
          <p:cNvSpPr/>
          <p:nvPr/>
        </p:nvSpPr>
        <p:spPr>
          <a:xfrm>
            <a:off x="10835743" y="8440347"/>
            <a:ext cx="2746995" cy="11083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9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0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41" name="2404_GHS_PPT Game_11.jpg" descr="2404_GHS_PPT Game_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Rectangle">
            <a:hlinkClick r:id="rId3" action="ppaction://hlinksldjump"/>
          </p:cNvPr>
          <p:cNvSpPr/>
          <p:nvPr/>
        </p:nvSpPr>
        <p:spPr>
          <a:xfrm>
            <a:off x="12380782" y="957509"/>
            <a:ext cx="3227571" cy="417842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3" name="Rectangle">
            <a:hlinkClick r:id="" action="ppaction://hlinkshowjump?jump=nextslide"/>
          </p:cNvPr>
          <p:cNvSpPr/>
          <p:nvPr/>
        </p:nvSpPr>
        <p:spPr>
          <a:xfrm>
            <a:off x="17409733" y="957509"/>
            <a:ext cx="3227572" cy="417842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4" name="Rectangle">
            <a:hlinkClick r:id="" action="ppaction://hlinkshowjump?jump=nextslide"/>
          </p:cNvPr>
          <p:cNvSpPr/>
          <p:nvPr/>
        </p:nvSpPr>
        <p:spPr>
          <a:xfrm>
            <a:off x="17409734" y="6047051"/>
            <a:ext cx="3227571" cy="417842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5" name="Rectangle">
            <a:hlinkClick r:id="" action="ppaction://hlinkshowjump?jump=nextslide"/>
          </p:cNvPr>
          <p:cNvSpPr/>
          <p:nvPr/>
        </p:nvSpPr>
        <p:spPr>
          <a:xfrm>
            <a:off x="12380782" y="6047051"/>
            <a:ext cx="3227571" cy="417842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rId3" action="ppaction://hlinksldjump"/>
            <a:extLst>
              <a:ext uri="{FF2B5EF4-FFF2-40B4-BE49-F238E27FC236}">
                <a16:creationId xmlns:a16="http://schemas.microsoft.com/office/drawing/2014/main" id="{1C070967-E35E-2214-0345-8ED05B6E3C8B}"/>
              </a:ext>
            </a:extLst>
          </p:cNvPr>
          <p:cNvSpPr/>
          <p:nvPr/>
        </p:nvSpPr>
        <p:spPr>
          <a:xfrm>
            <a:off x="12380782" y="957509"/>
            <a:ext cx="3227571" cy="41784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Rectangl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D36DDB0-CEE7-68F6-A9D4-11194F90A0CA}"/>
              </a:ext>
            </a:extLst>
          </p:cNvPr>
          <p:cNvSpPr/>
          <p:nvPr/>
        </p:nvSpPr>
        <p:spPr>
          <a:xfrm>
            <a:off x="17381407" y="957509"/>
            <a:ext cx="3227571" cy="41784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tangl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B5CDDAE-2DB7-DB52-171D-E48929455335}"/>
              </a:ext>
            </a:extLst>
          </p:cNvPr>
          <p:cNvSpPr/>
          <p:nvPr/>
        </p:nvSpPr>
        <p:spPr>
          <a:xfrm>
            <a:off x="17381407" y="5929559"/>
            <a:ext cx="3227571" cy="41784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ectangl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8252D0D-FA8C-D55C-CEFE-74A344ADA6AD}"/>
              </a:ext>
            </a:extLst>
          </p:cNvPr>
          <p:cNvSpPr/>
          <p:nvPr/>
        </p:nvSpPr>
        <p:spPr>
          <a:xfrm>
            <a:off x="12323632" y="5929559"/>
            <a:ext cx="3227571" cy="41784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8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9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50" name="2404_GHS_PPT Game_2.jpg" descr="2404_GHS_PPT Game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Rectangle">
            <a:hlinkClick r:id="" action="ppaction://hlinkshowjump?jump=previousslide"/>
          </p:cNvPr>
          <p:cNvSpPr/>
          <p:nvPr/>
        </p:nvSpPr>
        <p:spPr>
          <a:xfrm>
            <a:off x="10169255" y="5956166"/>
            <a:ext cx="4045490" cy="111758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51B055C-EC40-FABA-4722-EE9B5910C77F}"/>
              </a:ext>
            </a:extLst>
          </p:cNvPr>
          <p:cNvSpPr/>
          <p:nvPr/>
        </p:nvSpPr>
        <p:spPr>
          <a:xfrm>
            <a:off x="10169255" y="5956166"/>
            <a:ext cx="4045490" cy="11175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4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5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56" name="2404_GHS_PPT Game_12.jpg" descr="2404_GHS_PPT Game_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7" name="Rectangle">
            <a:hlinkClick r:id="" action="ppaction://hlinkshowjump?jump=nextslide"/>
          </p:cNvPr>
          <p:cNvSpPr/>
          <p:nvPr/>
        </p:nvSpPr>
        <p:spPr>
          <a:xfrm>
            <a:off x="10835743" y="8410052"/>
            <a:ext cx="2836696" cy="118041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215FF4B-67DD-78AF-FDD6-608482DAEAB8}"/>
              </a:ext>
            </a:extLst>
          </p:cNvPr>
          <p:cNvSpPr/>
          <p:nvPr/>
        </p:nvSpPr>
        <p:spPr>
          <a:xfrm>
            <a:off x="10835743" y="8410052"/>
            <a:ext cx="2836696" cy="11804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0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1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62" name="2404_GHS_PPT Game_13.jpg" descr="2404_GHS_PPT Game_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Rectangle">
            <a:hlinkClick r:id="" action="ppaction://hlinkshowjump?jump=nextslide"/>
          </p:cNvPr>
          <p:cNvSpPr/>
          <p:nvPr/>
        </p:nvSpPr>
        <p:spPr>
          <a:xfrm>
            <a:off x="12350487" y="957509"/>
            <a:ext cx="3241181" cy="418091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4" name="Rectangle">
            <a:hlinkClick r:id="" action="ppaction://hlinkshowjump?jump=nextslide"/>
          </p:cNvPr>
          <p:cNvSpPr/>
          <p:nvPr/>
        </p:nvSpPr>
        <p:spPr>
          <a:xfrm>
            <a:off x="12350487" y="6047051"/>
            <a:ext cx="3241180" cy="418091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5" name="Rectangle">
            <a:hlinkClick r:id="" action="ppaction://hlinkshowjump?jump=nextslide"/>
          </p:cNvPr>
          <p:cNvSpPr/>
          <p:nvPr/>
        </p:nvSpPr>
        <p:spPr>
          <a:xfrm>
            <a:off x="17379438" y="957509"/>
            <a:ext cx="3241181" cy="418091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6" name="Rectangle">
            <a:hlinkClick r:id="rId3" action="ppaction://hlinksldjump"/>
          </p:cNvPr>
          <p:cNvSpPr/>
          <p:nvPr/>
        </p:nvSpPr>
        <p:spPr>
          <a:xfrm>
            <a:off x="17379438" y="6047051"/>
            <a:ext cx="3241180" cy="418091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802EBE3-0E81-D769-99BF-12A41D144809}"/>
              </a:ext>
            </a:extLst>
          </p:cNvPr>
          <p:cNvSpPr/>
          <p:nvPr/>
        </p:nvSpPr>
        <p:spPr>
          <a:xfrm>
            <a:off x="12350487" y="957509"/>
            <a:ext cx="3241180" cy="4180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Rectangl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5C02BC-1C47-0B20-1844-E61209F7385B}"/>
              </a:ext>
            </a:extLst>
          </p:cNvPr>
          <p:cNvSpPr/>
          <p:nvPr/>
        </p:nvSpPr>
        <p:spPr>
          <a:xfrm>
            <a:off x="17408262" y="957509"/>
            <a:ext cx="3241180" cy="4180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tangl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F857C0B-FE49-6C79-E701-EBE94030AA10}"/>
              </a:ext>
            </a:extLst>
          </p:cNvPr>
          <p:cNvSpPr/>
          <p:nvPr/>
        </p:nvSpPr>
        <p:spPr>
          <a:xfrm>
            <a:off x="12350487" y="6043859"/>
            <a:ext cx="3241180" cy="4180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20F8F437-3B88-6101-F5F9-32E7FF15C78A}"/>
              </a:ext>
            </a:extLst>
          </p:cNvPr>
          <p:cNvSpPr/>
          <p:nvPr/>
        </p:nvSpPr>
        <p:spPr>
          <a:xfrm>
            <a:off x="17408262" y="6043859"/>
            <a:ext cx="3241180" cy="4180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9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0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71" name="2404_GHS_PPT Game_2.jpg" descr="2404_GHS_PPT Game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Rectangle">
            <a:hlinkClick r:id="" action="ppaction://hlinkshowjump?jump=previousslide"/>
          </p:cNvPr>
          <p:cNvSpPr/>
          <p:nvPr/>
        </p:nvSpPr>
        <p:spPr>
          <a:xfrm>
            <a:off x="10169255" y="5956166"/>
            <a:ext cx="4045490" cy="115828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B785DAF-F980-A311-6381-67505FA47831}"/>
              </a:ext>
            </a:extLst>
          </p:cNvPr>
          <p:cNvSpPr/>
          <p:nvPr/>
        </p:nvSpPr>
        <p:spPr>
          <a:xfrm>
            <a:off x="10169255" y="5956166"/>
            <a:ext cx="4045490" cy="11582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2404_GHS_PPT Game_.jpg" descr="2404_GHS_PPT Game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Rectangle">
            <a:hlinkClick r:id="" action="ppaction://hlinkshowjump?jump=nextslide"/>
          </p:cNvPr>
          <p:cNvSpPr/>
          <p:nvPr/>
        </p:nvSpPr>
        <p:spPr>
          <a:xfrm>
            <a:off x="1504917" y="8864475"/>
            <a:ext cx="2793266" cy="116858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EF68492-E410-BF55-D3DF-B86080ACF865}"/>
              </a:ext>
            </a:extLst>
          </p:cNvPr>
          <p:cNvSpPr/>
          <p:nvPr/>
        </p:nvSpPr>
        <p:spPr>
          <a:xfrm>
            <a:off x="1504917" y="8864475"/>
            <a:ext cx="2793266" cy="11685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5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6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77" name="2404_GHS_PPT Game_14.jpg" descr="2404_GHS_PPT Game_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Rectangle">
            <a:hlinkClick r:id="" action="ppaction://hlinkshowjump?jump=nextslide"/>
          </p:cNvPr>
          <p:cNvSpPr/>
          <p:nvPr/>
        </p:nvSpPr>
        <p:spPr>
          <a:xfrm>
            <a:off x="10805448" y="7741510"/>
            <a:ext cx="2773104" cy="12700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86F25E-F041-AC96-DB18-0CA1A427D3DA}"/>
              </a:ext>
            </a:extLst>
          </p:cNvPr>
          <p:cNvSpPr/>
          <p:nvPr/>
        </p:nvSpPr>
        <p:spPr>
          <a:xfrm>
            <a:off x="10805448" y="7741510"/>
            <a:ext cx="2773104" cy="12700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1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2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83" name="2404_GHS_PPT Game_15.jpg" descr="2404_GHS_PPT Game_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84" name="Rectangle">
            <a:hlinkClick r:id="rId3"/>
          </p:cNvPr>
          <p:cNvSpPr/>
          <p:nvPr/>
        </p:nvSpPr>
        <p:spPr>
          <a:xfrm>
            <a:off x="1474622" y="8985655"/>
            <a:ext cx="7129695" cy="619607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E4F85861-B2EB-36F0-F7AD-F3912F4520DC}"/>
              </a:ext>
            </a:extLst>
          </p:cNvPr>
          <p:cNvSpPr/>
          <p:nvPr/>
        </p:nvSpPr>
        <p:spPr>
          <a:xfrm>
            <a:off x="1474622" y="8985655"/>
            <a:ext cx="7129695" cy="6196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5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7" name="2404_GHS_PPT Game_3.jpg" descr="2404_GHS_PPT Game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Rectangle">
            <a:hlinkClick r:id="" action="ppaction://hlinkshowjump?jump=nextslide"/>
          </p:cNvPr>
          <p:cNvSpPr/>
          <p:nvPr/>
        </p:nvSpPr>
        <p:spPr>
          <a:xfrm>
            <a:off x="12350487" y="927214"/>
            <a:ext cx="3248399" cy="421298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59" name="Rectangle">
            <a:hlinkClick r:id="" action="ppaction://hlinkshowjump?jump=nextslide"/>
          </p:cNvPr>
          <p:cNvSpPr/>
          <p:nvPr/>
        </p:nvSpPr>
        <p:spPr>
          <a:xfrm>
            <a:off x="17379438" y="6047051"/>
            <a:ext cx="3248399" cy="421298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0" name="Rectangle">
            <a:hlinkClick r:id="" action="ppaction://hlinkshowjump?jump=nextslide"/>
          </p:cNvPr>
          <p:cNvSpPr/>
          <p:nvPr/>
        </p:nvSpPr>
        <p:spPr>
          <a:xfrm>
            <a:off x="12350487" y="6047051"/>
            <a:ext cx="3248399" cy="421298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1" name="Rectangle">
            <a:hlinkClick r:id="rId3" action="ppaction://hlinksldjump"/>
          </p:cNvPr>
          <p:cNvSpPr/>
          <p:nvPr/>
        </p:nvSpPr>
        <p:spPr>
          <a:xfrm>
            <a:off x="17379438" y="927214"/>
            <a:ext cx="3248399" cy="421298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0694CA5-B015-38D2-EA34-23DF4E6250BE}"/>
              </a:ext>
            </a:extLst>
          </p:cNvPr>
          <p:cNvSpPr/>
          <p:nvPr/>
        </p:nvSpPr>
        <p:spPr>
          <a:xfrm>
            <a:off x="12350487" y="927214"/>
            <a:ext cx="3248399" cy="42129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Rectangl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0C1D624-EB7E-696A-6526-82719D334BDB}"/>
              </a:ext>
            </a:extLst>
          </p:cNvPr>
          <p:cNvSpPr/>
          <p:nvPr/>
        </p:nvSpPr>
        <p:spPr>
          <a:xfrm>
            <a:off x="17379687" y="6042139"/>
            <a:ext cx="3248399" cy="42129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tangl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68DAE14-D735-DC29-E7C3-E24839278498}"/>
              </a:ext>
            </a:extLst>
          </p:cNvPr>
          <p:cNvSpPr/>
          <p:nvPr/>
        </p:nvSpPr>
        <p:spPr>
          <a:xfrm>
            <a:off x="12350487" y="6013564"/>
            <a:ext cx="3248399" cy="42129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8756BD2C-B047-95C5-2AD9-AA1FAB5721DE}"/>
              </a:ext>
            </a:extLst>
          </p:cNvPr>
          <p:cNvSpPr/>
          <p:nvPr/>
        </p:nvSpPr>
        <p:spPr>
          <a:xfrm>
            <a:off x="17408262" y="955789"/>
            <a:ext cx="3248399" cy="42129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6" name="2404_GHS_PPT Game_2.jpg" descr="2404_GHS_PPT Game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">
            <a:hlinkClick r:id="" action="ppaction://hlinkshowjump?jump=previousslide"/>
          </p:cNvPr>
          <p:cNvSpPr/>
          <p:nvPr/>
        </p:nvSpPr>
        <p:spPr>
          <a:xfrm>
            <a:off x="10169255" y="5956166"/>
            <a:ext cx="4045490" cy="120609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CFE36CD-9953-FC98-435F-0F5196209C8A}"/>
              </a:ext>
            </a:extLst>
          </p:cNvPr>
          <p:cNvSpPr/>
          <p:nvPr/>
        </p:nvSpPr>
        <p:spPr>
          <a:xfrm>
            <a:off x="10169255" y="5956166"/>
            <a:ext cx="4045490" cy="12060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0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1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2" name="2404_GHS_PPT Game_4.jpg" descr="2404_GHS_PPT Game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Rectangle">
            <a:hlinkClick r:id="" action="ppaction://hlinkshowjump?jump=nextslide"/>
          </p:cNvPr>
          <p:cNvSpPr/>
          <p:nvPr/>
        </p:nvSpPr>
        <p:spPr>
          <a:xfrm>
            <a:off x="10835743" y="8591821"/>
            <a:ext cx="2753030" cy="106598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58531D5-F961-94E6-3566-14367F1BC6F3}"/>
              </a:ext>
            </a:extLst>
          </p:cNvPr>
          <p:cNvSpPr/>
          <p:nvPr/>
        </p:nvSpPr>
        <p:spPr>
          <a:xfrm>
            <a:off x="10835743" y="8591821"/>
            <a:ext cx="2753030" cy="10659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7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8" name="2404_GHS_PPT Game_5.jpg" descr="2404_GHS_PPT Game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Rectangle">
            <a:hlinkClick r:id="" action="ppaction://hlinkshowjump?jump=nextslide"/>
          </p:cNvPr>
          <p:cNvSpPr/>
          <p:nvPr/>
        </p:nvSpPr>
        <p:spPr>
          <a:xfrm>
            <a:off x="12320192" y="970581"/>
            <a:ext cx="3271002" cy="414588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0" name="Rectangle">
            <a:hlinkClick r:id="" action="ppaction://hlinkshowjump?jump=nextslide"/>
          </p:cNvPr>
          <p:cNvSpPr/>
          <p:nvPr/>
        </p:nvSpPr>
        <p:spPr>
          <a:xfrm>
            <a:off x="17409734" y="970581"/>
            <a:ext cx="3271002" cy="414588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1" name="Rectangle">
            <a:hlinkClick r:id="" action="ppaction://hlinkshowjump?jump=nextslide"/>
          </p:cNvPr>
          <p:cNvSpPr/>
          <p:nvPr/>
        </p:nvSpPr>
        <p:spPr>
          <a:xfrm>
            <a:off x="17409734" y="6060122"/>
            <a:ext cx="3271002" cy="414588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2" name="Rectangle">
            <a:hlinkClick r:id="rId3" action="ppaction://hlinksldjump"/>
          </p:cNvPr>
          <p:cNvSpPr/>
          <p:nvPr/>
        </p:nvSpPr>
        <p:spPr>
          <a:xfrm>
            <a:off x="12320192" y="6060122"/>
            <a:ext cx="3271002" cy="414588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86DAF8D-E96D-CB51-CD0C-D0D3D5816DD8}"/>
              </a:ext>
            </a:extLst>
          </p:cNvPr>
          <p:cNvSpPr/>
          <p:nvPr/>
        </p:nvSpPr>
        <p:spPr>
          <a:xfrm>
            <a:off x="12320192" y="970581"/>
            <a:ext cx="3271002" cy="4145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tangl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C8D0AC0-C154-C37F-F6D3-6E53BC9E5130}"/>
              </a:ext>
            </a:extLst>
          </p:cNvPr>
          <p:cNvSpPr/>
          <p:nvPr/>
        </p:nvSpPr>
        <p:spPr>
          <a:xfrm>
            <a:off x="17377967" y="970581"/>
            <a:ext cx="3271002" cy="4145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ectangl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2D1768E-EF12-FB49-DC4F-7D81EF085549}"/>
              </a:ext>
            </a:extLst>
          </p:cNvPr>
          <p:cNvSpPr/>
          <p:nvPr/>
        </p:nvSpPr>
        <p:spPr>
          <a:xfrm>
            <a:off x="17377967" y="6056931"/>
            <a:ext cx="3271002" cy="4145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ectangle 5">
            <a:hlinkClick r:id="rId3" action="ppaction://hlinksldjump"/>
            <a:extLst>
              <a:ext uri="{FF2B5EF4-FFF2-40B4-BE49-F238E27FC236}">
                <a16:creationId xmlns:a16="http://schemas.microsoft.com/office/drawing/2014/main" id="{57B36489-7188-1329-1C56-0E8A6424E56D}"/>
              </a:ext>
            </a:extLst>
          </p:cNvPr>
          <p:cNvSpPr/>
          <p:nvPr/>
        </p:nvSpPr>
        <p:spPr>
          <a:xfrm>
            <a:off x="12348767" y="6056931"/>
            <a:ext cx="3271002" cy="4145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5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6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7" name="2404_GHS_PPT Game_2.jpg" descr="2404_GHS_PPT Game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Rectangle">
            <a:hlinkClick r:id="" action="ppaction://hlinkshowjump?jump=previousslide"/>
          </p:cNvPr>
          <p:cNvSpPr/>
          <p:nvPr/>
        </p:nvSpPr>
        <p:spPr>
          <a:xfrm>
            <a:off x="10169255" y="5986461"/>
            <a:ext cx="4045490" cy="112184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25935AA-C556-3EDD-BE56-696FFD40ED20}"/>
              </a:ext>
            </a:extLst>
          </p:cNvPr>
          <p:cNvSpPr/>
          <p:nvPr/>
        </p:nvSpPr>
        <p:spPr>
          <a:xfrm>
            <a:off x="10169255" y="5986461"/>
            <a:ext cx="4045490" cy="11218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1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3" name="2404_GHS_PPT Game_6.jpg" descr="2404_GHS_PPT Game_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Rectangle">
            <a:hlinkClick r:id="" action="ppaction://hlinkshowjump?jump=nextslide"/>
          </p:cNvPr>
          <p:cNvSpPr/>
          <p:nvPr/>
        </p:nvSpPr>
        <p:spPr>
          <a:xfrm>
            <a:off x="10835743" y="8197988"/>
            <a:ext cx="2745220" cy="108053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8DB9376-F74A-3ABB-3232-CB47AA442247}"/>
              </a:ext>
            </a:extLst>
          </p:cNvPr>
          <p:cNvSpPr/>
          <p:nvPr/>
        </p:nvSpPr>
        <p:spPr>
          <a:xfrm>
            <a:off x="10835743" y="8197988"/>
            <a:ext cx="2745220" cy="10805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9" name="2404_GHS_PPT Game_7.jpg" descr="2404_GHS_PPT Game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Rectangle">
            <a:hlinkClick r:id="" action="ppaction://hlinkshowjump?jump=nextslide"/>
          </p:cNvPr>
          <p:cNvSpPr/>
          <p:nvPr/>
        </p:nvSpPr>
        <p:spPr>
          <a:xfrm>
            <a:off x="17409733" y="927214"/>
            <a:ext cx="3271949" cy="423712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1" name="Rectangle">
            <a:hlinkClick r:id="" action="ppaction://hlinkshowjump?jump=nextslide"/>
          </p:cNvPr>
          <p:cNvSpPr/>
          <p:nvPr/>
        </p:nvSpPr>
        <p:spPr>
          <a:xfrm>
            <a:off x="17409734" y="5986461"/>
            <a:ext cx="3271949" cy="423712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2" name="Rectangle">
            <a:hlinkClick r:id="" action="ppaction://hlinkshowjump?jump=nextslide"/>
          </p:cNvPr>
          <p:cNvSpPr/>
          <p:nvPr/>
        </p:nvSpPr>
        <p:spPr>
          <a:xfrm>
            <a:off x="12320192" y="5986461"/>
            <a:ext cx="3271949" cy="423712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3" name="Rectangle">
            <a:hlinkClick r:id="rId3" action="ppaction://hlinksldjump"/>
          </p:cNvPr>
          <p:cNvSpPr/>
          <p:nvPr/>
        </p:nvSpPr>
        <p:spPr>
          <a:xfrm>
            <a:off x="12320192" y="927214"/>
            <a:ext cx="3271949" cy="423712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" name="Rectangle 1">
            <a:hlinkClick r:id="rId3" action="ppaction://hlinksldjump"/>
            <a:extLst>
              <a:ext uri="{FF2B5EF4-FFF2-40B4-BE49-F238E27FC236}">
                <a16:creationId xmlns:a16="http://schemas.microsoft.com/office/drawing/2014/main" id="{9BB20497-B053-EB58-A64E-F53F5C93E204}"/>
              </a:ext>
            </a:extLst>
          </p:cNvPr>
          <p:cNvSpPr/>
          <p:nvPr/>
        </p:nvSpPr>
        <p:spPr>
          <a:xfrm>
            <a:off x="12320192" y="927214"/>
            <a:ext cx="3271949" cy="42371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Rectangl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154C2AD-6AA4-0F2F-27F3-46DBB43B5DC2}"/>
              </a:ext>
            </a:extLst>
          </p:cNvPr>
          <p:cNvSpPr/>
          <p:nvPr/>
        </p:nvSpPr>
        <p:spPr>
          <a:xfrm>
            <a:off x="17409733" y="927214"/>
            <a:ext cx="3271949" cy="42371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tangl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E243D1D-9135-C41B-C0E2-62834FD562BA}"/>
              </a:ext>
            </a:extLst>
          </p:cNvPr>
          <p:cNvSpPr/>
          <p:nvPr/>
        </p:nvSpPr>
        <p:spPr>
          <a:xfrm>
            <a:off x="12323383" y="5956414"/>
            <a:ext cx="3271949" cy="42371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ectangl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9D0BBBC-C18E-91E6-C98C-A05265100D89}"/>
              </a:ext>
            </a:extLst>
          </p:cNvPr>
          <p:cNvSpPr/>
          <p:nvPr/>
        </p:nvSpPr>
        <p:spPr>
          <a:xfrm>
            <a:off x="17409733" y="5984989"/>
            <a:ext cx="3271949" cy="42371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Custom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Helvetica Neue</vt:lpstr>
      <vt:lpstr>Helvetica Neue Medium</vt:lpstr>
      <vt:lpstr>21_BasicWhite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Daily, Kara</cp:lastModifiedBy>
  <cp:revision>2</cp:revision>
  <dcterms:modified xsi:type="dcterms:W3CDTF">2024-04-24T19:41:43Z</dcterms:modified>
</cp:coreProperties>
</file>