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408D43-00ED-51E5-72D1-8C8C35AD39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F9EFD6-F99C-A3AD-4D3E-7D12F74D3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od's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8201E5-AF13-99E6-4D49-38B0C81C44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81DBCA-64C8-4D80-CD3C-7FEAF2F64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oken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F10CC3-43A2-161D-9EC5-D6E939C678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osp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CAC274-1654-D9ED-F0CD-159E07001A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pent and Belie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DF1B02-8D55-6FFC-7998-1FD5F900C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0294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ver and Purs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93A2C1-5277-5419-7203-D068B472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6196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88581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20382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16812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78548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9623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89924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63358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677816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Helvetica Neue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Lyons, Meredith</cp:lastModifiedBy>
  <cp:revision>3</cp:revision>
  <dcterms:modified xsi:type="dcterms:W3CDTF">2026-04-23T14:40:04Z</dcterms:modified>
</cp:coreProperties>
</file>