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d Network Españo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logo&#10;&#10;AI-generated content may be incorrect.">
            <a:extLst>
              <a:ext uri="{FF2B5EF4-FFF2-40B4-BE49-F238E27FC236}">
                <a16:creationId xmlns:a16="http://schemas.microsoft.com/office/drawing/2014/main" id="{303363FA-B5B9-506E-78FD-8FAB90F83E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1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o de movilización de la igles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diagram of a diagram&#10;&#10;AI-generated content may be incorrect.">
            <a:extLst>
              <a:ext uri="{FF2B5EF4-FFF2-40B4-BE49-F238E27FC236}">
                <a16:creationId xmlns:a16="http://schemas.microsoft.com/office/drawing/2014/main" id="{34E43F41-4731-47C2-AD60-66ADA432A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6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o de movilización de la igles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text on a dark background&#10;&#10;AI-generated content may be incorrect.">
            <a:extLst>
              <a:ext uri="{FF2B5EF4-FFF2-40B4-BE49-F238E27FC236}">
                <a16:creationId xmlns:a16="http://schemas.microsoft.com/office/drawing/2014/main" id="{5531C9F2-5692-0660-ED29-4F55E179CE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2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o de movilización de la igles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diagram of a diagram&#10;&#10;AI-generated content may be incorrect.">
            <a:extLst>
              <a:ext uri="{FF2B5EF4-FFF2-40B4-BE49-F238E27FC236}">
                <a16:creationId xmlns:a16="http://schemas.microsoft.com/office/drawing/2014/main" id="{BB613C67-4D31-D5CF-396B-5A84DD4AB2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9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o de Moviliz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iagram of a diagram of a diagram&#10;&#10;AI-generated content may be incorrect.">
            <a:extLst>
              <a:ext uri="{FF2B5EF4-FFF2-40B4-BE49-F238E27FC236}">
                <a16:creationId xmlns:a16="http://schemas.microsoft.com/office/drawing/2014/main" id="{3EE3D142-3FCA-4D2E-076B-7400A5A317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rategia de Multiplic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multiplicaciones&#10;&#10;AI-generated content may be incorrect.">
            <a:extLst>
              <a:ext uri="{FF2B5EF4-FFF2-40B4-BE49-F238E27FC236}">
                <a16:creationId xmlns:a16="http://schemas.microsoft.com/office/drawing/2014/main" id="{3F70D59E-93C0-DF22-4CAA-14A3876561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nd Network Españo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2A5D86A1-350F-5142-2941-C0AB13FE7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5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6BFEF-7839-5AD0-E891-7CF4C00E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58086-5371-9F0C-22D8-2112F1606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2A9AF-D94F-28EC-1541-17FB51BBE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1E3E96-D70F-1D40-91AD-51B4C0FA8B32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CBA85-97F6-4EB1-FD09-84F9E276D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09A66-BFF8-5444-DCE5-2264B63C1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B0CBAA-82A4-A340-8876-B30E3E26E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2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85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85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35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59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16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91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288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Lyons, Meredith</dc:creator>
  <cp:lastModifiedBy>Lyons, Meredith</cp:lastModifiedBy>
  <cp:revision>1</cp:revision>
  <dcterms:created xsi:type="dcterms:W3CDTF">2025-03-18T14:26:09Z</dcterms:created>
  <dcterms:modified xsi:type="dcterms:W3CDTF">2025-03-18T14:31:13Z</dcterms:modified>
</cp:coreProperties>
</file>