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58" d="100"/>
          <a:sy n="58" d="100"/>
        </p:scale>
        <p:origin x="920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Fact information</a:t>
            </a:r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Attribution</a:t>
            </a:r>
          </a:p>
        </p:txBody>
      </p:sp>
      <p:sp>
        <p:nvSpPr>
          <p:cNvPr id="116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Bowl of salad with fried rice, boiled eggs, and chopsticks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Bowl with salmon cakes, salad, and humm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Bowl of pappardelle pasta with parsley butter, roasted hazelnuts, and shaved parmesan cheese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bowl of salad with fried rice, boiled eggs, and chopsticks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23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, and humm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6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Bowl of pappardelle pasta with parsley butter, roasted hazelnuts, and shaved parmesan cheese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Agenda Title</a:t>
            </a:r>
          </a:p>
        </p:txBody>
      </p:sp>
      <p:sp>
        <p:nvSpPr>
          <p:cNvPr id="89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Agenda Subtitle</a:t>
            </a:r>
          </a:p>
        </p:txBody>
      </p:sp>
      <p:sp>
        <p:nvSpPr>
          <p:cNvPr id="90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2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3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E98DAA-B93F-C1E2-9E11-451FDFAA06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7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8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9" name="2208_SR_Serve Tour_Slides_Athen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2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3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4" name="2208_SR_Serve Tour_Slides_Athens3.jpg" descr="2208_SR_Serve Tour_Slides_Athens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7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8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9" name="2208_SR_Serve Tour_Slides_Athens4.jpg" descr="2208_SR_Serve Tour_Slides_Athens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2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3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4" name="2208_SR_Serve Tour_Slides_Athens5.jpg" descr="2208_SR_Serve Tour_Slides_Athens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Helvetica Neue</vt:lpstr>
      <vt:lpstr>Helvetica Neue Medium</vt:lpstr>
      <vt:lpstr>21_BasicWhite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Carson, Matt</cp:lastModifiedBy>
  <cp:revision>2</cp:revision>
  <dcterms:modified xsi:type="dcterms:W3CDTF">2022-09-20T01:16:50Z</dcterms:modified>
</cp:coreProperties>
</file>