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51" d="100"/>
          <a:sy n="51" d="100"/>
        </p:scale>
        <p:origin x="240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wl with salmon cakes, salad, and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wl of pappardelle pasta with parsley butter, roasted hazelnuts, and shaved parmesan cheese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, and chopstick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, and shaved parmesan cheese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46F3CE-2F61-7C16-4D91-13837B0AB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9" name="2208_SR_Serve Tour_Slides_Nairobi2.jpg" descr="2208_SR_Serve Tour_Slides_Nairobi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4" name="2208_SR_Serve Tour_Slides_Nairobi3.jpg" descr="2208_SR_Serve Tour_Slides_Nairobi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9" name="2208_SR_Serve Tour_Slides_Nairobi4.jpg" descr="2208_SR_Serve Tour_Slides_Nairobi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4" name="2208_SR_Serve Tour_Slides_Nairobi5.jpg" descr="2208_SR_Serve Tour_Slides_Nairobi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Helvetica Neue</vt:lpstr>
      <vt:lpstr>Helvetica Neue Medium</vt:lpstr>
      <vt:lpstr>21_BasicWhite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Carson, Matt</cp:lastModifiedBy>
  <cp:revision>1</cp:revision>
  <dcterms:modified xsi:type="dcterms:W3CDTF">2022-09-01T13:42:55Z</dcterms:modified>
</cp:coreProperties>
</file>