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72" r:id="rId8"/>
    <p:sldId id="262" r:id="rId9"/>
    <p:sldId id="263" r:id="rId10"/>
    <p:sldId id="273" r:id="rId11"/>
    <p:sldId id="264" r:id="rId12"/>
    <p:sldId id="265" r:id="rId13"/>
    <p:sldId id="274" r:id="rId14"/>
    <p:sldId id="266" r:id="rId15"/>
    <p:sldId id="267" r:id="rId16"/>
    <p:sldId id="275" r:id="rId17"/>
    <p:sldId id="268" r:id="rId18"/>
    <p:sldId id="269" r:id="rId19"/>
    <p:sldId id="276" r:id="rId20"/>
    <p:sldId id="270" r:id="rId21"/>
    <p:sldId id="271" r:id="rId22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29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55"/>
    <p:restoredTop sz="94648"/>
  </p:normalViewPr>
  <p:slideViewPr>
    <p:cSldViewPr>
      <p:cViewPr varScale="1">
        <p:scale>
          <a:sx n="48" d="100"/>
          <a:sy n="48" d="100"/>
        </p:scale>
        <p:origin x="240" y="91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250" b="1" i="0">
                <a:solidFill>
                  <a:srgbClr val="0F294C"/>
                </a:solidFill>
                <a:latin typeface="Gotham"/>
                <a:cs typeface="Gotha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0" i="0">
                <a:solidFill>
                  <a:srgbClr val="0F294C"/>
                </a:solidFill>
                <a:latin typeface="Gotham Book"/>
                <a:cs typeface="Gotham Boo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8/16/24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EAE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250" b="1" i="0">
                <a:solidFill>
                  <a:srgbClr val="0F294C"/>
                </a:solidFill>
                <a:latin typeface="Gotham"/>
                <a:cs typeface="Gotha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rgbClr val="0F294C"/>
                </a:solidFill>
                <a:latin typeface="Gotham Book"/>
                <a:cs typeface="Gotham Boo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8/16/24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413387" y="0"/>
            <a:ext cx="12691110" cy="11308715"/>
          </a:xfrm>
          <a:custGeom>
            <a:avLst/>
            <a:gdLst/>
            <a:ahLst/>
            <a:cxnLst/>
            <a:rect l="l" t="t" r="r" b="b"/>
            <a:pathLst>
              <a:path w="12691110" h="11308715">
                <a:moveTo>
                  <a:pt x="12690713" y="0"/>
                </a:moveTo>
                <a:lnTo>
                  <a:pt x="0" y="0"/>
                </a:lnTo>
                <a:lnTo>
                  <a:pt x="0" y="11308556"/>
                </a:lnTo>
                <a:lnTo>
                  <a:pt x="12690713" y="11308556"/>
                </a:lnTo>
                <a:lnTo>
                  <a:pt x="12690713" y="0"/>
                </a:lnTo>
                <a:close/>
              </a:path>
            </a:pathLst>
          </a:custGeom>
          <a:solidFill>
            <a:srgbClr val="1129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0052050" y="943565"/>
            <a:ext cx="8322945" cy="4245610"/>
          </a:xfrm>
          <a:custGeom>
            <a:avLst/>
            <a:gdLst/>
            <a:ahLst/>
            <a:cxnLst/>
            <a:rect l="l" t="t" r="r" b="b"/>
            <a:pathLst>
              <a:path w="8322944" h="4245610">
                <a:moveTo>
                  <a:pt x="3735717" y="0"/>
                </a:moveTo>
                <a:lnTo>
                  <a:pt x="0" y="0"/>
                </a:lnTo>
                <a:lnTo>
                  <a:pt x="0" y="4244987"/>
                </a:lnTo>
                <a:lnTo>
                  <a:pt x="3735717" y="4244987"/>
                </a:lnTo>
                <a:lnTo>
                  <a:pt x="3735717" y="0"/>
                </a:lnTo>
                <a:close/>
              </a:path>
              <a:path w="8322944" h="4245610">
                <a:moveTo>
                  <a:pt x="8322665" y="0"/>
                </a:moveTo>
                <a:lnTo>
                  <a:pt x="4586948" y="0"/>
                </a:lnTo>
                <a:lnTo>
                  <a:pt x="4586948" y="4244987"/>
                </a:lnTo>
                <a:lnTo>
                  <a:pt x="8322665" y="4244987"/>
                </a:lnTo>
                <a:lnTo>
                  <a:pt x="83226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7413387" y="0"/>
            <a:ext cx="116205" cy="11308715"/>
          </a:xfrm>
          <a:custGeom>
            <a:avLst/>
            <a:gdLst/>
            <a:ahLst/>
            <a:cxnLst/>
            <a:rect l="l" t="t" r="r" b="b"/>
            <a:pathLst>
              <a:path w="116204" h="11308715">
                <a:moveTo>
                  <a:pt x="0" y="11308556"/>
                </a:moveTo>
                <a:lnTo>
                  <a:pt x="115598" y="11308556"/>
                </a:lnTo>
                <a:lnTo>
                  <a:pt x="115598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000000">
              <a:alpha val="3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250" b="1" i="0">
                <a:solidFill>
                  <a:srgbClr val="0F294C"/>
                </a:solidFill>
                <a:latin typeface="Gotham"/>
                <a:cs typeface="Gotha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8/16/24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7088473" y="673410"/>
            <a:ext cx="1050925" cy="346710"/>
          </a:xfrm>
          <a:custGeom>
            <a:avLst/>
            <a:gdLst/>
            <a:ahLst/>
            <a:cxnLst/>
            <a:rect l="l" t="t" r="r" b="b"/>
            <a:pathLst>
              <a:path w="1050925" h="346709">
                <a:moveTo>
                  <a:pt x="258775" y="243370"/>
                </a:moveTo>
                <a:lnTo>
                  <a:pt x="231800" y="179438"/>
                </a:lnTo>
                <a:lnTo>
                  <a:pt x="155079" y="145275"/>
                </a:lnTo>
                <a:lnTo>
                  <a:pt x="120218" y="135470"/>
                </a:lnTo>
                <a:lnTo>
                  <a:pt x="98628" y="126415"/>
                </a:lnTo>
                <a:lnTo>
                  <a:pt x="87630" y="116039"/>
                </a:lnTo>
                <a:lnTo>
                  <a:pt x="84556" y="102298"/>
                </a:lnTo>
                <a:lnTo>
                  <a:pt x="84556" y="101371"/>
                </a:lnTo>
                <a:lnTo>
                  <a:pt x="87249" y="90208"/>
                </a:lnTo>
                <a:lnTo>
                  <a:pt x="95237" y="81165"/>
                </a:lnTo>
                <a:lnTo>
                  <a:pt x="108394" y="75095"/>
                </a:lnTo>
                <a:lnTo>
                  <a:pt x="126580" y="72872"/>
                </a:lnTo>
                <a:lnTo>
                  <a:pt x="147434" y="75082"/>
                </a:lnTo>
                <a:lnTo>
                  <a:pt x="168579" y="81457"/>
                </a:lnTo>
                <a:lnTo>
                  <a:pt x="189979" y="91592"/>
                </a:lnTo>
                <a:lnTo>
                  <a:pt x="211594" y="105092"/>
                </a:lnTo>
                <a:lnTo>
                  <a:pt x="248983" y="50914"/>
                </a:lnTo>
                <a:lnTo>
                  <a:pt x="222707" y="33185"/>
                </a:lnTo>
                <a:lnTo>
                  <a:pt x="193675" y="20142"/>
                </a:lnTo>
                <a:lnTo>
                  <a:pt x="161937" y="12103"/>
                </a:lnTo>
                <a:lnTo>
                  <a:pt x="127533" y="9347"/>
                </a:lnTo>
                <a:lnTo>
                  <a:pt x="81457" y="16408"/>
                </a:lnTo>
                <a:lnTo>
                  <a:pt x="45250" y="36385"/>
                </a:lnTo>
                <a:lnTo>
                  <a:pt x="21564" y="67475"/>
                </a:lnTo>
                <a:lnTo>
                  <a:pt x="13081" y="107899"/>
                </a:lnTo>
                <a:lnTo>
                  <a:pt x="13081" y="108839"/>
                </a:lnTo>
                <a:lnTo>
                  <a:pt x="20751" y="149479"/>
                </a:lnTo>
                <a:lnTo>
                  <a:pt x="76733" y="195211"/>
                </a:lnTo>
                <a:lnTo>
                  <a:pt x="121450" y="208800"/>
                </a:lnTo>
                <a:lnTo>
                  <a:pt x="154800" y="218643"/>
                </a:lnTo>
                <a:lnTo>
                  <a:pt x="174879" y="228015"/>
                </a:lnTo>
                <a:lnTo>
                  <a:pt x="184708" y="238163"/>
                </a:lnTo>
                <a:lnTo>
                  <a:pt x="187312" y="250367"/>
                </a:lnTo>
                <a:lnTo>
                  <a:pt x="187312" y="251294"/>
                </a:lnTo>
                <a:lnTo>
                  <a:pt x="184086" y="264198"/>
                </a:lnTo>
                <a:lnTo>
                  <a:pt x="174764" y="273900"/>
                </a:lnTo>
                <a:lnTo>
                  <a:pt x="159918" y="280009"/>
                </a:lnTo>
                <a:lnTo>
                  <a:pt x="140131" y="282130"/>
                </a:lnTo>
                <a:lnTo>
                  <a:pt x="113258" y="279349"/>
                </a:lnTo>
                <a:lnTo>
                  <a:pt x="88353" y="271386"/>
                </a:lnTo>
                <a:lnTo>
                  <a:pt x="64922" y="258876"/>
                </a:lnTo>
                <a:lnTo>
                  <a:pt x="42519" y="242430"/>
                </a:lnTo>
                <a:lnTo>
                  <a:pt x="0" y="293344"/>
                </a:lnTo>
                <a:lnTo>
                  <a:pt x="31267" y="316293"/>
                </a:lnTo>
                <a:lnTo>
                  <a:pt x="65519" y="332638"/>
                </a:lnTo>
                <a:lnTo>
                  <a:pt x="101688" y="342417"/>
                </a:lnTo>
                <a:lnTo>
                  <a:pt x="138734" y="345668"/>
                </a:lnTo>
                <a:lnTo>
                  <a:pt x="187248" y="338950"/>
                </a:lnTo>
                <a:lnTo>
                  <a:pt x="225209" y="319328"/>
                </a:lnTo>
                <a:lnTo>
                  <a:pt x="249936" y="287528"/>
                </a:lnTo>
                <a:lnTo>
                  <a:pt x="258775" y="244297"/>
                </a:lnTo>
                <a:lnTo>
                  <a:pt x="258775" y="243370"/>
                </a:lnTo>
                <a:close/>
              </a:path>
              <a:path w="1050925" h="346709">
                <a:moveTo>
                  <a:pt x="519468" y="221881"/>
                </a:moveTo>
                <a:lnTo>
                  <a:pt x="516572" y="196189"/>
                </a:lnTo>
                <a:lnTo>
                  <a:pt x="514807" y="180479"/>
                </a:lnTo>
                <a:lnTo>
                  <a:pt x="500634" y="143357"/>
                </a:lnTo>
                <a:lnTo>
                  <a:pt x="500291" y="142938"/>
                </a:lnTo>
                <a:lnTo>
                  <a:pt x="476580" y="113347"/>
                </a:lnTo>
                <a:lnTo>
                  <a:pt x="450329" y="97967"/>
                </a:lnTo>
                <a:lnTo>
                  <a:pt x="450329" y="196189"/>
                </a:lnTo>
                <a:lnTo>
                  <a:pt x="343357" y="196189"/>
                </a:lnTo>
                <a:lnTo>
                  <a:pt x="361403" y="157645"/>
                </a:lnTo>
                <a:lnTo>
                  <a:pt x="377355" y="146786"/>
                </a:lnTo>
                <a:lnTo>
                  <a:pt x="377101" y="146786"/>
                </a:lnTo>
                <a:lnTo>
                  <a:pt x="397548" y="142938"/>
                </a:lnTo>
                <a:lnTo>
                  <a:pt x="417804" y="146786"/>
                </a:lnTo>
                <a:lnTo>
                  <a:pt x="433565" y="157645"/>
                </a:lnTo>
                <a:lnTo>
                  <a:pt x="444385" y="174269"/>
                </a:lnTo>
                <a:lnTo>
                  <a:pt x="444500" y="174472"/>
                </a:lnTo>
                <a:lnTo>
                  <a:pt x="450329" y="196189"/>
                </a:lnTo>
                <a:lnTo>
                  <a:pt x="450329" y="97967"/>
                </a:lnTo>
                <a:lnTo>
                  <a:pt x="442328" y="93268"/>
                </a:lnTo>
                <a:lnTo>
                  <a:pt x="397548" y="85953"/>
                </a:lnTo>
                <a:lnTo>
                  <a:pt x="347459" y="96266"/>
                </a:lnTo>
                <a:lnTo>
                  <a:pt x="308317" y="124320"/>
                </a:lnTo>
                <a:lnTo>
                  <a:pt x="282854" y="165760"/>
                </a:lnTo>
                <a:lnTo>
                  <a:pt x="273761" y="216281"/>
                </a:lnTo>
                <a:lnTo>
                  <a:pt x="273761" y="217208"/>
                </a:lnTo>
                <a:lnTo>
                  <a:pt x="283616" y="269735"/>
                </a:lnTo>
                <a:lnTo>
                  <a:pt x="310946" y="310629"/>
                </a:lnTo>
                <a:lnTo>
                  <a:pt x="352386" y="337146"/>
                </a:lnTo>
                <a:lnTo>
                  <a:pt x="404545" y="346595"/>
                </a:lnTo>
                <a:lnTo>
                  <a:pt x="436359" y="343369"/>
                </a:lnTo>
                <a:lnTo>
                  <a:pt x="463931" y="334098"/>
                </a:lnTo>
                <a:lnTo>
                  <a:pt x="487375" y="319392"/>
                </a:lnTo>
                <a:lnTo>
                  <a:pt x="506844" y="299885"/>
                </a:lnTo>
                <a:lnTo>
                  <a:pt x="495223" y="289598"/>
                </a:lnTo>
                <a:lnTo>
                  <a:pt x="466204" y="263918"/>
                </a:lnTo>
                <a:lnTo>
                  <a:pt x="451789" y="275615"/>
                </a:lnTo>
                <a:lnTo>
                  <a:pt x="437426" y="283591"/>
                </a:lnTo>
                <a:lnTo>
                  <a:pt x="422262" y="288150"/>
                </a:lnTo>
                <a:lnTo>
                  <a:pt x="405485" y="289598"/>
                </a:lnTo>
                <a:lnTo>
                  <a:pt x="383514" y="286473"/>
                </a:lnTo>
                <a:lnTo>
                  <a:pt x="365607" y="277164"/>
                </a:lnTo>
                <a:lnTo>
                  <a:pt x="352336" y="261823"/>
                </a:lnTo>
                <a:lnTo>
                  <a:pt x="344297" y="240563"/>
                </a:lnTo>
                <a:lnTo>
                  <a:pt x="518528" y="240563"/>
                </a:lnTo>
                <a:lnTo>
                  <a:pt x="518998" y="234022"/>
                </a:lnTo>
                <a:lnTo>
                  <a:pt x="519468" y="229819"/>
                </a:lnTo>
                <a:lnTo>
                  <a:pt x="519468" y="221881"/>
                </a:lnTo>
                <a:close/>
              </a:path>
              <a:path w="1050925" h="346709">
                <a:moveTo>
                  <a:pt x="768908" y="178904"/>
                </a:moveTo>
                <a:lnTo>
                  <a:pt x="763181" y="140144"/>
                </a:lnTo>
                <a:lnTo>
                  <a:pt x="746556" y="110883"/>
                </a:lnTo>
                <a:lnTo>
                  <a:pt x="719848" y="92392"/>
                </a:lnTo>
                <a:lnTo>
                  <a:pt x="683907" y="85953"/>
                </a:lnTo>
                <a:lnTo>
                  <a:pt x="659561" y="89268"/>
                </a:lnTo>
                <a:lnTo>
                  <a:pt x="639876" y="98145"/>
                </a:lnTo>
                <a:lnTo>
                  <a:pt x="623862" y="110972"/>
                </a:lnTo>
                <a:lnTo>
                  <a:pt x="610565" y="126123"/>
                </a:lnTo>
                <a:lnTo>
                  <a:pt x="610565" y="90614"/>
                </a:lnTo>
                <a:lnTo>
                  <a:pt x="539572" y="90614"/>
                </a:lnTo>
                <a:lnTo>
                  <a:pt x="539572" y="340982"/>
                </a:lnTo>
                <a:lnTo>
                  <a:pt x="610565" y="340982"/>
                </a:lnTo>
                <a:lnTo>
                  <a:pt x="610565" y="201320"/>
                </a:lnTo>
                <a:lnTo>
                  <a:pt x="613689" y="179184"/>
                </a:lnTo>
                <a:lnTo>
                  <a:pt x="622592" y="163258"/>
                </a:lnTo>
                <a:lnTo>
                  <a:pt x="636587" y="153631"/>
                </a:lnTo>
                <a:lnTo>
                  <a:pt x="654951" y="150406"/>
                </a:lnTo>
                <a:lnTo>
                  <a:pt x="673087" y="153631"/>
                </a:lnTo>
                <a:lnTo>
                  <a:pt x="686600" y="163258"/>
                </a:lnTo>
                <a:lnTo>
                  <a:pt x="695020" y="179184"/>
                </a:lnTo>
                <a:lnTo>
                  <a:pt x="697928" y="201320"/>
                </a:lnTo>
                <a:lnTo>
                  <a:pt x="697928" y="340982"/>
                </a:lnTo>
                <a:lnTo>
                  <a:pt x="768908" y="340982"/>
                </a:lnTo>
                <a:lnTo>
                  <a:pt x="768908" y="178904"/>
                </a:lnTo>
                <a:close/>
              </a:path>
              <a:path w="1050925" h="346709">
                <a:moveTo>
                  <a:pt x="1050607" y="0"/>
                </a:moveTo>
                <a:lnTo>
                  <a:pt x="980528" y="0"/>
                </a:lnTo>
                <a:lnTo>
                  <a:pt x="980528" y="215341"/>
                </a:lnTo>
                <a:lnTo>
                  <a:pt x="980528" y="216268"/>
                </a:lnTo>
                <a:lnTo>
                  <a:pt x="975715" y="244614"/>
                </a:lnTo>
                <a:lnTo>
                  <a:pt x="962609" y="266420"/>
                </a:lnTo>
                <a:lnTo>
                  <a:pt x="943292" y="280441"/>
                </a:lnTo>
                <a:lnTo>
                  <a:pt x="919810" y="285394"/>
                </a:lnTo>
                <a:lnTo>
                  <a:pt x="896264" y="280441"/>
                </a:lnTo>
                <a:lnTo>
                  <a:pt x="876782" y="266420"/>
                </a:lnTo>
                <a:lnTo>
                  <a:pt x="863523" y="244614"/>
                </a:lnTo>
                <a:lnTo>
                  <a:pt x="858621" y="216268"/>
                </a:lnTo>
                <a:lnTo>
                  <a:pt x="858621" y="215341"/>
                </a:lnTo>
                <a:lnTo>
                  <a:pt x="863485" y="186994"/>
                </a:lnTo>
                <a:lnTo>
                  <a:pt x="863523" y="186804"/>
                </a:lnTo>
                <a:lnTo>
                  <a:pt x="876681" y="165188"/>
                </a:lnTo>
                <a:lnTo>
                  <a:pt x="876782" y="165011"/>
                </a:lnTo>
                <a:lnTo>
                  <a:pt x="896175" y="151168"/>
                </a:lnTo>
                <a:lnTo>
                  <a:pt x="895959" y="151168"/>
                </a:lnTo>
                <a:lnTo>
                  <a:pt x="919810" y="146202"/>
                </a:lnTo>
                <a:lnTo>
                  <a:pt x="962609" y="165188"/>
                </a:lnTo>
                <a:lnTo>
                  <a:pt x="980528" y="215341"/>
                </a:lnTo>
                <a:lnTo>
                  <a:pt x="980528" y="0"/>
                </a:lnTo>
                <a:lnTo>
                  <a:pt x="979614" y="0"/>
                </a:lnTo>
                <a:lnTo>
                  <a:pt x="979614" y="123317"/>
                </a:lnTo>
                <a:lnTo>
                  <a:pt x="965644" y="109004"/>
                </a:lnTo>
                <a:lnTo>
                  <a:pt x="948486" y="97104"/>
                </a:lnTo>
                <a:lnTo>
                  <a:pt x="927379" y="88963"/>
                </a:lnTo>
                <a:lnTo>
                  <a:pt x="901611" y="85940"/>
                </a:lnTo>
                <a:lnTo>
                  <a:pt x="858761" y="94411"/>
                </a:lnTo>
                <a:lnTo>
                  <a:pt x="822363" y="119291"/>
                </a:lnTo>
                <a:lnTo>
                  <a:pt x="797090" y="159842"/>
                </a:lnTo>
                <a:lnTo>
                  <a:pt x="787628" y="215341"/>
                </a:lnTo>
                <a:lnTo>
                  <a:pt x="787628" y="216268"/>
                </a:lnTo>
                <a:lnTo>
                  <a:pt x="797229" y="271754"/>
                </a:lnTo>
                <a:lnTo>
                  <a:pt x="822718" y="312318"/>
                </a:lnTo>
                <a:lnTo>
                  <a:pt x="859167" y="337210"/>
                </a:lnTo>
                <a:lnTo>
                  <a:pt x="901611" y="345668"/>
                </a:lnTo>
                <a:lnTo>
                  <a:pt x="926934" y="342595"/>
                </a:lnTo>
                <a:lnTo>
                  <a:pt x="947966" y="334098"/>
                </a:lnTo>
                <a:lnTo>
                  <a:pt x="965314" y="321221"/>
                </a:lnTo>
                <a:lnTo>
                  <a:pt x="979614" y="305015"/>
                </a:lnTo>
                <a:lnTo>
                  <a:pt x="979614" y="340982"/>
                </a:lnTo>
                <a:lnTo>
                  <a:pt x="1050607" y="340982"/>
                </a:lnTo>
                <a:lnTo>
                  <a:pt x="1050607" y="305015"/>
                </a:lnTo>
                <a:lnTo>
                  <a:pt x="1050607" y="285394"/>
                </a:lnTo>
                <a:lnTo>
                  <a:pt x="1050607" y="146202"/>
                </a:lnTo>
                <a:lnTo>
                  <a:pt x="1050607" y="123317"/>
                </a:lnTo>
                <a:lnTo>
                  <a:pt x="1050607" y="0"/>
                </a:lnTo>
                <a:close/>
              </a:path>
            </a:pathLst>
          </a:custGeom>
          <a:solidFill>
            <a:srgbClr val="1129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8238141" y="670146"/>
            <a:ext cx="1165860" cy="349885"/>
          </a:xfrm>
          <a:custGeom>
            <a:avLst/>
            <a:gdLst/>
            <a:ahLst/>
            <a:cxnLst/>
            <a:rect l="l" t="t" r="r" b="b"/>
            <a:pathLst>
              <a:path w="1165859" h="349884">
                <a:moveTo>
                  <a:pt x="282600" y="344246"/>
                </a:moveTo>
                <a:lnTo>
                  <a:pt x="211023" y="239623"/>
                </a:lnTo>
                <a:lnTo>
                  <a:pt x="202717" y="227482"/>
                </a:lnTo>
                <a:lnTo>
                  <a:pt x="231203" y="212559"/>
                </a:lnTo>
                <a:lnTo>
                  <a:pt x="253339" y="190817"/>
                </a:lnTo>
                <a:lnTo>
                  <a:pt x="260680" y="176098"/>
                </a:lnTo>
                <a:lnTo>
                  <a:pt x="267677" y="162052"/>
                </a:lnTo>
                <a:lnTo>
                  <a:pt x="272783" y="126123"/>
                </a:lnTo>
                <a:lnTo>
                  <a:pt x="272783" y="125183"/>
                </a:lnTo>
                <a:lnTo>
                  <a:pt x="264782" y="82207"/>
                </a:lnTo>
                <a:lnTo>
                  <a:pt x="240030" y="46012"/>
                </a:lnTo>
                <a:lnTo>
                  <a:pt x="201256" y="24688"/>
                </a:lnTo>
                <a:lnTo>
                  <a:pt x="199923" y="24498"/>
                </a:lnTo>
                <a:lnTo>
                  <a:pt x="199923" y="128917"/>
                </a:lnTo>
                <a:lnTo>
                  <a:pt x="199923" y="129844"/>
                </a:lnTo>
                <a:lnTo>
                  <a:pt x="196227" y="148704"/>
                </a:lnTo>
                <a:lnTo>
                  <a:pt x="185496" y="163309"/>
                </a:lnTo>
                <a:lnTo>
                  <a:pt x="168186" y="172745"/>
                </a:lnTo>
                <a:lnTo>
                  <a:pt x="144792" y="176098"/>
                </a:lnTo>
                <a:lnTo>
                  <a:pt x="71932" y="176098"/>
                </a:lnTo>
                <a:lnTo>
                  <a:pt x="71932" y="82207"/>
                </a:lnTo>
                <a:lnTo>
                  <a:pt x="143395" y="82207"/>
                </a:lnTo>
                <a:lnTo>
                  <a:pt x="167005" y="85166"/>
                </a:lnTo>
                <a:lnTo>
                  <a:pt x="184797" y="94005"/>
                </a:lnTo>
                <a:lnTo>
                  <a:pt x="196011" y="108610"/>
                </a:lnTo>
                <a:lnTo>
                  <a:pt x="199923" y="128917"/>
                </a:lnTo>
                <a:lnTo>
                  <a:pt x="199923" y="24498"/>
                </a:lnTo>
                <a:lnTo>
                  <a:pt x="149466" y="17284"/>
                </a:lnTo>
                <a:lnTo>
                  <a:pt x="0" y="17284"/>
                </a:lnTo>
                <a:lnTo>
                  <a:pt x="0" y="344246"/>
                </a:lnTo>
                <a:lnTo>
                  <a:pt x="71932" y="344246"/>
                </a:lnTo>
                <a:lnTo>
                  <a:pt x="71932" y="239623"/>
                </a:lnTo>
                <a:lnTo>
                  <a:pt x="128447" y="239623"/>
                </a:lnTo>
                <a:lnTo>
                  <a:pt x="198501" y="344246"/>
                </a:lnTo>
                <a:lnTo>
                  <a:pt x="282600" y="344246"/>
                </a:lnTo>
                <a:close/>
              </a:path>
              <a:path w="1165859" h="349884">
                <a:moveTo>
                  <a:pt x="524573" y="225145"/>
                </a:moveTo>
                <a:lnTo>
                  <a:pt x="519925" y="183743"/>
                </a:lnTo>
                <a:lnTo>
                  <a:pt x="505739" y="146621"/>
                </a:lnTo>
                <a:lnTo>
                  <a:pt x="481698" y="116611"/>
                </a:lnTo>
                <a:lnTo>
                  <a:pt x="455447" y="101231"/>
                </a:lnTo>
                <a:lnTo>
                  <a:pt x="455447" y="199453"/>
                </a:lnTo>
                <a:lnTo>
                  <a:pt x="348488" y="199453"/>
                </a:lnTo>
                <a:lnTo>
                  <a:pt x="366522" y="160909"/>
                </a:lnTo>
                <a:lnTo>
                  <a:pt x="382485" y="150050"/>
                </a:lnTo>
                <a:lnTo>
                  <a:pt x="382231" y="150050"/>
                </a:lnTo>
                <a:lnTo>
                  <a:pt x="402666" y="146202"/>
                </a:lnTo>
                <a:lnTo>
                  <a:pt x="422935" y="150050"/>
                </a:lnTo>
                <a:lnTo>
                  <a:pt x="438696" y="160909"/>
                </a:lnTo>
                <a:lnTo>
                  <a:pt x="449503" y="177533"/>
                </a:lnTo>
                <a:lnTo>
                  <a:pt x="449630" y="177736"/>
                </a:lnTo>
                <a:lnTo>
                  <a:pt x="455447" y="199453"/>
                </a:lnTo>
                <a:lnTo>
                  <a:pt x="455447" y="101231"/>
                </a:lnTo>
                <a:lnTo>
                  <a:pt x="447446" y="96532"/>
                </a:lnTo>
                <a:lnTo>
                  <a:pt x="402666" y="89217"/>
                </a:lnTo>
                <a:lnTo>
                  <a:pt x="352590" y="99529"/>
                </a:lnTo>
                <a:lnTo>
                  <a:pt x="313448" y="127584"/>
                </a:lnTo>
                <a:lnTo>
                  <a:pt x="287985" y="169024"/>
                </a:lnTo>
                <a:lnTo>
                  <a:pt x="278892" y="219544"/>
                </a:lnTo>
                <a:lnTo>
                  <a:pt x="278892" y="220472"/>
                </a:lnTo>
                <a:lnTo>
                  <a:pt x="288747" y="272999"/>
                </a:lnTo>
                <a:lnTo>
                  <a:pt x="316077" y="313893"/>
                </a:lnTo>
                <a:lnTo>
                  <a:pt x="357517" y="340410"/>
                </a:lnTo>
                <a:lnTo>
                  <a:pt x="409676" y="349859"/>
                </a:lnTo>
                <a:lnTo>
                  <a:pt x="441490" y="346633"/>
                </a:lnTo>
                <a:lnTo>
                  <a:pt x="469061" y="337362"/>
                </a:lnTo>
                <a:lnTo>
                  <a:pt x="492506" y="322656"/>
                </a:lnTo>
                <a:lnTo>
                  <a:pt x="511975" y="303149"/>
                </a:lnTo>
                <a:lnTo>
                  <a:pt x="500354" y="292862"/>
                </a:lnTo>
                <a:lnTo>
                  <a:pt x="471335" y="267182"/>
                </a:lnTo>
                <a:lnTo>
                  <a:pt x="456920" y="278879"/>
                </a:lnTo>
                <a:lnTo>
                  <a:pt x="442556" y="286854"/>
                </a:lnTo>
                <a:lnTo>
                  <a:pt x="427393" y="291414"/>
                </a:lnTo>
                <a:lnTo>
                  <a:pt x="410616" y="292862"/>
                </a:lnTo>
                <a:lnTo>
                  <a:pt x="388632" y="289737"/>
                </a:lnTo>
                <a:lnTo>
                  <a:pt x="370725" y="280428"/>
                </a:lnTo>
                <a:lnTo>
                  <a:pt x="357466" y="265087"/>
                </a:lnTo>
                <a:lnTo>
                  <a:pt x="349415" y="243827"/>
                </a:lnTo>
                <a:lnTo>
                  <a:pt x="523646" y="243827"/>
                </a:lnTo>
                <a:lnTo>
                  <a:pt x="524116" y="237286"/>
                </a:lnTo>
                <a:lnTo>
                  <a:pt x="524573" y="233083"/>
                </a:lnTo>
                <a:lnTo>
                  <a:pt x="524573" y="225145"/>
                </a:lnTo>
                <a:close/>
              </a:path>
              <a:path w="1165859" h="349884">
                <a:moveTo>
                  <a:pt x="621766" y="3263"/>
                </a:moveTo>
                <a:lnTo>
                  <a:pt x="550773" y="3263"/>
                </a:lnTo>
                <a:lnTo>
                  <a:pt x="550773" y="344246"/>
                </a:lnTo>
                <a:lnTo>
                  <a:pt x="621766" y="344246"/>
                </a:lnTo>
                <a:lnTo>
                  <a:pt x="621766" y="3263"/>
                </a:lnTo>
                <a:close/>
              </a:path>
              <a:path w="1165859" h="349884">
                <a:moveTo>
                  <a:pt x="729208" y="93878"/>
                </a:moveTo>
                <a:lnTo>
                  <a:pt x="658215" y="93878"/>
                </a:lnTo>
                <a:lnTo>
                  <a:pt x="658215" y="344246"/>
                </a:lnTo>
                <a:lnTo>
                  <a:pt x="729208" y="344246"/>
                </a:lnTo>
                <a:lnTo>
                  <a:pt x="729208" y="93878"/>
                </a:lnTo>
                <a:close/>
              </a:path>
              <a:path w="1165859" h="349884">
                <a:moveTo>
                  <a:pt x="731088" y="3263"/>
                </a:moveTo>
                <a:lnTo>
                  <a:pt x="656348" y="3263"/>
                </a:lnTo>
                <a:lnTo>
                  <a:pt x="656348" y="66332"/>
                </a:lnTo>
                <a:lnTo>
                  <a:pt x="731088" y="66332"/>
                </a:lnTo>
                <a:lnTo>
                  <a:pt x="731088" y="3263"/>
                </a:lnTo>
                <a:close/>
              </a:path>
              <a:path w="1165859" h="349884">
                <a:moveTo>
                  <a:pt x="1001534" y="225145"/>
                </a:moveTo>
                <a:lnTo>
                  <a:pt x="998639" y="199453"/>
                </a:lnTo>
                <a:lnTo>
                  <a:pt x="996873" y="183743"/>
                </a:lnTo>
                <a:lnTo>
                  <a:pt x="982700" y="146621"/>
                </a:lnTo>
                <a:lnTo>
                  <a:pt x="982357" y="146202"/>
                </a:lnTo>
                <a:lnTo>
                  <a:pt x="958646" y="116611"/>
                </a:lnTo>
                <a:lnTo>
                  <a:pt x="932408" y="101231"/>
                </a:lnTo>
                <a:lnTo>
                  <a:pt x="932408" y="199453"/>
                </a:lnTo>
                <a:lnTo>
                  <a:pt x="825449" y="199453"/>
                </a:lnTo>
                <a:lnTo>
                  <a:pt x="832078" y="177736"/>
                </a:lnTo>
                <a:lnTo>
                  <a:pt x="832129" y="177533"/>
                </a:lnTo>
                <a:lnTo>
                  <a:pt x="843483" y="160909"/>
                </a:lnTo>
                <a:lnTo>
                  <a:pt x="843597" y="160743"/>
                </a:lnTo>
                <a:lnTo>
                  <a:pt x="859434" y="150050"/>
                </a:lnTo>
                <a:lnTo>
                  <a:pt x="859180" y="150050"/>
                </a:lnTo>
                <a:lnTo>
                  <a:pt x="879614" y="146202"/>
                </a:lnTo>
                <a:lnTo>
                  <a:pt x="899883" y="150050"/>
                </a:lnTo>
                <a:lnTo>
                  <a:pt x="915644" y="160909"/>
                </a:lnTo>
                <a:lnTo>
                  <a:pt x="926465" y="177533"/>
                </a:lnTo>
                <a:lnTo>
                  <a:pt x="926592" y="177736"/>
                </a:lnTo>
                <a:lnTo>
                  <a:pt x="932408" y="199453"/>
                </a:lnTo>
                <a:lnTo>
                  <a:pt x="932408" y="101231"/>
                </a:lnTo>
                <a:lnTo>
                  <a:pt x="924407" y="96532"/>
                </a:lnTo>
                <a:lnTo>
                  <a:pt x="879614" y="89217"/>
                </a:lnTo>
                <a:lnTo>
                  <a:pt x="829538" y="99529"/>
                </a:lnTo>
                <a:lnTo>
                  <a:pt x="790397" y="127584"/>
                </a:lnTo>
                <a:lnTo>
                  <a:pt x="764933" y="169024"/>
                </a:lnTo>
                <a:lnTo>
                  <a:pt x="755827" y="219544"/>
                </a:lnTo>
                <a:lnTo>
                  <a:pt x="755827" y="220472"/>
                </a:lnTo>
                <a:lnTo>
                  <a:pt x="765695" y="272999"/>
                </a:lnTo>
                <a:lnTo>
                  <a:pt x="793026" y="313893"/>
                </a:lnTo>
                <a:lnTo>
                  <a:pt x="834466" y="340410"/>
                </a:lnTo>
                <a:lnTo>
                  <a:pt x="886625" y="349859"/>
                </a:lnTo>
                <a:lnTo>
                  <a:pt x="918438" y="346633"/>
                </a:lnTo>
                <a:lnTo>
                  <a:pt x="946010" y="337362"/>
                </a:lnTo>
                <a:lnTo>
                  <a:pt x="969454" y="322656"/>
                </a:lnTo>
                <a:lnTo>
                  <a:pt x="988923" y="303149"/>
                </a:lnTo>
                <a:lnTo>
                  <a:pt x="977303" y="292862"/>
                </a:lnTo>
                <a:lnTo>
                  <a:pt x="948283" y="267182"/>
                </a:lnTo>
                <a:lnTo>
                  <a:pt x="933869" y="278879"/>
                </a:lnTo>
                <a:lnTo>
                  <a:pt x="919505" y="286854"/>
                </a:lnTo>
                <a:lnTo>
                  <a:pt x="904341" y="291414"/>
                </a:lnTo>
                <a:lnTo>
                  <a:pt x="887564" y="292862"/>
                </a:lnTo>
                <a:lnTo>
                  <a:pt x="865593" y="289737"/>
                </a:lnTo>
                <a:lnTo>
                  <a:pt x="847686" y="280428"/>
                </a:lnTo>
                <a:lnTo>
                  <a:pt x="834415" y="265087"/>
                </a:lnTo>
                <a:lnTo>
                  <a:pt x="826363" y="243827"/>
                </a:lnTo>
                <a:lnTo>
                  <a:pt x="1000594" y="243827"/>
                </a:lnTo>
                <a:lnTo>
                  <a:pt x="1001077" y="237286"/>
                </a:lnTo>
                <a:lnTo>
                  <a:pt x="1001534" y="233083"/>
                </a:lnTo>
                <a:lnTo>
                  <a:pt x="1001534" y="225145"/>
                </a:lnTo>
                <a:close/>
              </a:path>
              <a:path w="1165859" h="349884">
                <a:moveTo>
                  <a:pt x="1165529" y="6997"/>
                </a:moveTo>
                <a:lnTo>
                  <a:pt x="1155268" y="4140"/>
                </a:lnTo>
                <a:lnTo>
                  <a:pt x="1143800" y="1917"/>
                </a:lnTo>
                <a:lnTo>
                  <a:pt x="1130579" y="495"/>
                </a:lnTo>
                <a:lnTo>
                  <a:pt x="1115072" y="0"/>
                </a:lnTo>
                <a:lnTo>
                  <a:pt x="1081874" y="4800"/>
                </a:lnTo>
                <a:lnTo>
                  <a:pt x="1057567" y="19494"/>
                </a:lnTo>
                <a:lnTo>
                  <a:pt x="1042619" y="44526"/>
                </a:lnTo>
                <a:lnTo>
                  <a:pt x="1037539" y="80340"/>
                </a:lnTo>
                <a:lnTo>
                  <a:pt x="1037539" y="96227"/>
                </a:lnTo>
                <a:lnTo>
                  <a:pt x="1008100" y="96227"/>
                </a:lnTo>
                <a:lnTo>
                  <a:pt x="1008100" y="154609"/>
                </a:lnTo>
                <a:lnTo>
                  <a:pt x="1037539" y="154609"/>
                </a:lnTo>
                <a:lnTo>
                  <a:pt x="1037539" y="344246"/>
                </a:lnTo>
                <a:lnTo>
                  <a:pt x="1108532" y="344246"/>
                </a:lnTo>
                <a:lnTo>
                  <a:pt x="1108532" y="154609"/>
                </a:lnTo>
                <a:lnTo>
                  <a:pt x="1165059" y="154609"/>
                </a:lnTo>
                <a:lnTo>
                  <a:pt x="1165059" y="96685"/>
                </a:lnTo>
                <a:lnTo>
                  <a:pt x="1107605" y="96685"/>
                </a:lnTo>
                <a:lnTo>
                  <a:pt x="1107605" y="86880"/>
                </a:lnTo>
                <a:lnTo>
                  <a:pt x="1109319" y="74764"/>
                </a:lnTo>
                <a:lnTo>
                  <a:pt x="1114310" y="66319"/>
                </a:lnTo>
                <a:lnTo>
                  <a:pt x="1122375" y="61391"/>
                </a:lnTo>
                <a:lnTo>
                  <a:pt x="1133284" y="59778"/>
                </a:lnTo>
                <a:lnTo>
                  <a:pt x="1141996" y="60210"/>
                </a:lnTo>
                <a:lnTo>
                  <a:pt x="1150099" y="61417"/>
                </a:lnTo>
                <a:lnTo>
                  <a:pt x="1157859" y="63334"/>
                </a:lnTo>
                <a:lnTo>
                  <a:pt x="1165529" y="65862"/>
                </a:lnTo>
                <a:lnTo>
                  <a:pt x="1165529" y="6997"/>
                </a:lnTo>
                <a:close/>
              </a:path>
            </a:pathLst>
          </a:custGeom>
          <a:solidFill>
            <a:srgbClr val="11294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04061" y="1204076"/>
            <a:ext cx="199093" cy="245154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8448785" y="1145652"/>
            <a:ext cx="309880" cy="323215"/>
          </a:xfrm>
          <a:custGeom>
            <a:avLst/>
            <a:gdLst/>
            <a:ahLst/>
            <a:cxnLst/>
            <a:rect l="l" t="t" r="r" b="b"/>
            <a:pathLst>
              <a:path w="309880" h="323215">
                <a:moveTo>
                  <a:pt x="154822" y="0"/>
                </a:moveTo>
                <a:lnTo>
                  <a:pt x="105886" y="7893"/>
                </a:lnTo>
                <a:lnTo>
                  <a:pt x="63386" y="29872"/>
                </a:lnTo>
                <a:lnTo>
                  <a:pt x="29872" y="63386"/>
                </a:lnTo>
                <a:lnTo>
                  <a:pt x="7893" y="105886"/>
                </a:lnTo>
                <a:lnTo>
                  <a:pt x="0" y="154822"/>
                </a:lnTo>
                <a:lnTo>
                  <a:pt x="5508" y="191647"/>
                </a:lnTo>
                <a:lnTo>
                  <a:pt x="20234" y="233668"/>
                </a:lnTo>
                <a:lnTo>
                  <a:pt x="41479" y="278256"/>
                </a:lnTo>
                <a:lnTo>
                  <a:pt x="66542" y="322785"/>
                </a:lnTo>
                <a:lnTo>
                  <a:pt x="76529" y="321047"/>
                </a:lnTo>
                <a:lnTo>
                  <a:pt x="86226" y="318661"/>
                </a:lnTo>
                <a:lnTo>
                  <a:pt x="95607" y="315657"/>
                </a:lnTo>
                <a:lnTo>
                  <a:pt x="104646" y="312063"/>
                </a:lnTo>
                <a:lnTo>
                  <a:pt x="80456" y="273034"/>
                </a:lnTo>
                <a:lnTo>
                  <a:pt x="58684" y="232054"/>
                </a:lnTo>
                <a:lnTo>
                  <a:pt x="42958" y="192556"/>
                </a:lnTo>
                <a:lnTo>
                  <a:pt x="36909" y="157974"/>
                </a:lnTo>
                <a:lnTo>
                  <a:pt x="46189" y="112122"/>
                </a:lnTo>
                <a:lnTo>
                  <a:pt x="71482" y="74637"/>
                </a:lnTo>
                <a:lnTo>
                  <a:pt x="108966" y="49342"/>
                </a:lnTo>
                <a:lnTo>
                  <a:pt x="154822" y="40061"/>
                </a:lnTo>
                <a:lnTo>
                  <a:pt x="200678" y="49342"/>
                </a:lnTo>
                <a:lnTo>
                  <a:pt x="238162" y="74637"/>
                </a:lnTo>
                <a:lnTo>
                  <a:pt x="263455" y="112122"/>
                </a:lnTo>
                <a:lnTo>
                  <a:pt x="272735" y="157974"/>
                </a:lnTo>
                <a:lnTo>
                  <a:pt x="272408" y="165560"/>
                </a:lnTo>
                <a:lnTo>
                  <a:pt x="271436" y="173634"/>
                </a:lnTo>
                <a:lnTo>
                  <a:pt x="269828" y="182174"/>
                </a:lnTo>
                <a:lnTo>
                  <a:pt x="267593" y="191156"/>
                </a:lnTo>
                <a:lnTo>
                  <a:pt x="277134" y="190780"/>
                </a:lnTo>
                <a:lnTo>
                  <a:pt x="286417" y="191223"/>
                </a:lnTo>
                <a:lnTo>
                  <a:pt x="295367" y="192465"/>
                </a:lnTo>
                <a:lnTo>
                  <a:pt x="303906" y="194486"/>
                </a:lnTo>
                <a:lnTo>
                  <a:pt x="306340" y="184064"/>
                </a:lnTo>
                <a:lnTo>
                  <a:pt x="308142" y="173951"/>
                </a:lnTo>
                <a:lnTo>
                  <a:pt x="309260" y="164190"/>
                </a:lnTo>
                <a:lnTo>
                  <a:pt x="309645" y="154822"/>
                </a:lnTo>
                <a:lnTo>
                  <a:pt x="301751" y="105886"/>
                </a:lnTo>
                <a:lnTo>
                  <a:pt x="279773" y="63386"/>
                </a:lnTo>
                <a:lnTo>
                  <a:pt x="246258" y="29872"/>
                </a:lnTo>
                <a:lnTo>
                  <a:pt x="203758" y="7893"/>
                </a:lnTo>
                <a:lnTo>
                  <a:pt x="154822" y="0"/>
                </a:lnTo>
                <a:close/>
              </a:path>
            </a:pathLst>
          </a:custGeom>
          <a:solidFill>
            <a:srgbClr val="11294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525407" y="1354879"/>
            <a:ext cx="222014" cy="240794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7747088" y="1177239"/>
            <a:ext cx="391160" cy="391160"/>
          </a:xfrm>
          <a:custGeom>
            <a:avLst/>
            <a:gdLst/>
            <a:ahLst/>
            <a:cxnLst/>
            <a:rect l="l" t="t" r="r" b="b"/>
            <a:pathLst>
              <a:path w="391159" h="391159">
                <a:moveTo>
                  <a:pt x="391118" y="0"/>
                </a:moveTo>
                <a:lnTo>
                  <a:pt x="0" y="0"/>
                </a:lnTo>
                <a:lnTo>
                  <a:pt x="0" y="391118"/>
                </a:lnTo>
                <a:lnTo>
                  <a:pt x="391118" y="391118"/>
                </a:lnTo>
                <a:lnTo>
                  <a:pt x="391118" y="314775"/>
                </a:lnTo>
                <a:lnTo>
                  <a:pt x="165984" y="314775"/>
                </a:lnTo>
                <a:lnTo>
                  <a:pt x="158806" y="311791"/>
                </a:lnTo>
                <a:lnTo>
                  <a:pt x="73756" y="311791"/>
                </a:lnTo>
                <a:lnTo>
                  <a:pt x="73756" y="79128"/>
                </a:lnTo>
                <a:lnTo>
                  <a:pt x="159098" y="79128"/>
                </a:lnTo>
                <a:lnTo>
                  <a:pt x="165984" y="76280"/>
                </a:lnTo>
                <a:lnTo>
                  <a:pt x="391118" y="76280"/>
                </a:lnTo>
                <a:lnTo>
                  <a:pt x="391118" y="0"/>
                </a:lnTo>
                <a:close/>
              </a:path>
              <a:path w="391159" h="391159">
                <a:moveTo>
                  <a:pt x="229029" y="76280"/>
                </a:moveTo>
                <a:lnTo>
                  <a:pt x="165984" y="76280"/>
                </a:lnTo>
                <a:lnTo>
                  <a:pt x="214757" y="194004"/>
                </a:lnTo>
                <a:lnTo>
                  <a:pt x="215344" y="195501"/>
                </a:lnTo>
                <a:lnTo>
                  <a:pt x="165984" y="314775"/>
                </a:lnTo>
                <a:lnTo>
                  <a:pt x="229029" y="314775"/>
                </a:lnTo>
                <a:lnTo>
                  <a:pt x="206590" y="292273"/>
                </a:lnTo>
                <a:lnTo>
                  <a:pt x="303362" y="195501"/>
                </a:lnTo>
                <a:lnTo>
                  <a:pt x="206590" y="98719"/>
                </a:lnTo>
                <a:lnTo>
                  <a:pt x="229029" y="76280"/>
                </a:lnTo>
                <a:close/>
              </a:path>
              <a:path w="391159" h="391159">
                <a:moveTo>
                  <a:pt x="391118" y="76280"/>
                </a:moveTo>
                <a:lnTo>
                  <a:pt x="229029" y="76280"/>
                </a:lnTo>
                <a:lnTo>
                  <a:pt x="348303" y="195501"/>
                </a:lnTo>
                <a:lnTo>
                  <a:pt x="229029" y="314775"/>
                </a:lnTo>
                <a:lnTo>
                  <a:pt x="391118" y="314775"/>
                </a:lnTo>
                <a:lnTo>
                  <a:pt x="391118" y="76280"/>
                </a:lnTo>
                <a:close/>
              </a:path>
              <a:path w="391159" h="391159">
                <a:moveTo>
                  <a:pt x="159098" y="79128"/>
                </a:moveTo>
                <a:lnTo>
                  <a:pt x="105536" y="79128"/>
                </a:lnTo>
                <a:lnTo>
                  <a:pt x="105536" y="311791"/>
                </a:lnTo>
                <a:lnTo>
                  <a:pt x="158806" y="311791"/>
                </a:lnTo>
                <a:lnTo>
                  <a:pt x="136341" y="302451"/>
                </a:lnTo>
                <a:lnTo>
                  <a:pt x="180643" y="195501"/>
                </a:lnTo>
                <a:lnTo>
                  <a:pt x="136341" y="88541"/>
                </a:lnTo>
                <a:lnTo>
                  <a:pt x="159098" y="79128"/>
                </a:lnTo>
                <a:close/>
              </a:path>
            </a:pathLst>
          </a:custGeom>
          <a:solidFill>
            <a:srgbClr val="1129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8294573" y="1113463"/>
            <a:ext cx="15875" cy="534035"/>
          </a:xfrm>
          <a:custGeom>
            <a:avLst/>
            <a:gdLst/>
            <a:ahLst/>
            <a:cxnLst/>
            <a:rect l="l" t="t" r="r" b="b"/>
            <a:pathLst>
              <a:path w="15875" h="534035">
                <a:moveTo>
                  <a:pt x="15318" y="0"/>
                </a:moveTo>
                <a:lnTo>
                  <a:pt x="0" y="0"/>
                </a:lnTo>
                <a:lnTo>
                  <a:pt x="0" y="533941"/>
                </a:lnTo>
                <a:lnTo>
                  <a:pt x="15318" y="533941"/>
                </a:lnTo>
                <a:lnTo>
                  <a:pt x="15318" y="0"/>
                </a:lnTo>
                <a:close/>
              </a:path>
            </a:pathLst>
          </a:custGeom>
          <a:solidFill>
            <a:srgbClr val="1129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250" b="1" i="0">
                <a:solidFill>
                  <a:srgbClr val="0F294C"/>
                </a:solidFill>
                <a:latin typeface="Gotham"/>
                <a:cs typeface="Gotha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8/16/24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8/16/24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824727" y="1332804"/>
            <a:ext cx="1628721" cy="10223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250" b="1" i="0">
                <a:solidFill>
                  <a:srgbClr val="0F294C"/>
                </a:solidFill>
                <a:latin typeface="Gotham"/>
                <a:cs typeface="Gotha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898023" y="2652136"/>
            <a:ext cx="9171940" cy="27235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0" i="0">
                <a:solidFill>
                  <a:srgbClr val="0F294C"/>
                </a:solidFill>
                <a:latin typeface="Gotham Book"/>
                <a:cs typeface="Gotham Boo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8/16/24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8.png"/><Relationship Id="rId18" Type="http://schemas.openxmlformats.org/officeDocument/2006/relationships/slide" Target="slide14.xml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21.png"/><Relationship Id="rId2" Type="http://schemas.openxmlformats.org/officeDocument/2006/relationships/image" Target="../media/image45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19.png"/><Relationship Id="rId10" Type="http://schemas.openxmlformats.org/officeDocument/2006/relationships/image" Target="../media/image53.png"/><Relationship Id="rId19" Type="http://schemas.openxmlformats.org/officeDocument/2006/relationships/image" Target="../media/image56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11" Type="http://schemas.openxmlformats.org/officeDocument/2006/relationships/image" Target="../media/image15.png"/><Relationship Id="rId5" Type="http://schemas.openxmlformats.org/officeDocument/2006/relationships/image" Target="../media/image64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slide" Target="slide17.xml"/><Relationship Id="rId4" Type="http://schemas.openxmlformats.org/officeDocument/2006/relationships/image" Target="../media/image63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6.png"/><Relationship Id="rId18" Type="http://schemas.openxmlformats.org/officeDocument/2006/relationships/image" Target="../media/image76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12" Type="http://schemas.openxmlformats.org/officeDocument/2006/relationships/image" Target="../media/image35.png"/><Relationship Id="rId17" Type="http://schemas.openxmlformats.org/officeDocument/2006/relationships/image" Target="../media/image75.png"/><Relationship Id="rId2" Type="http://schemas.openxmlformats.org/officeDocument/2006/relationships/image" Target="../media/image69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74.png"/><Relationship Id="rId5" Type="http://schemas.openxmlformats.org/officeDocument/2006/relationships/image" Target="../media/image72.png"/><Relationship Id="rId15" Type="http://schemas.openxmlformats.org/officeDocument/2006/relationships/image" Target="../media/image20.png"/><Relationship Id="rId10" Type="http://schemas.openxmlformats.org/officeDocument/2006/relationships/image" Target="../media/image34.png"/><Relationship Id="rId19" Type="http://schemas.openxmlformats.org/officeDocument/2006/relationships/slide" Target="slide20.xml"/><Relationship Id="rId4" Type="http://schemas.openxmlformats.org/officeDocument/2006/relationships/image" Target="../media/image71.png"/><Relationship Id="rId9" Type="http://schemas.openxmlformats.org/officeDocument/2006/relationships/image" Target="../media/image33.png"/><Relationship Id="rId1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58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endrelief.org/" TargetMode="External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5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slide" Target="slide5.xml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35.png"/><Relationship Id="rId18" Type="http://schemas.openxmlformats.org/officeDocument/2006/relationships/image" Target="../media/image20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image" Target="../media/image26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5" Type="http://schemas.openxmlformats.org/officeDocument/2006/relationships/image" Target="../media/image18.png"/><Relationship Id="rId10" Type="http://schemas.openxmlformats.org/officeDocument/2006/relationships/image" Target="../media/image33.png"/><Relationship Id="rId19" Type="http://schemas.openxmlformats.org/officeDocument/2006/relationships/image" Target="../media/image37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1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12" Type="http://schemas.openxmlformats.org/officeDocument/2006/relationships/image" Target="../media/image35.png"/><Relationship Id="rId17" Type="http://schemas.openxmlformats.org/officeDocument/2006/relationships/image" Target="../media/image21.png"/><Relationship Id="rId2" Type="http://schemas.openxmlformats.org/officeDocument/2006/relationships/image" Target="../media/image39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15.png"/><Relationship Id="rId5" Type="http://schemas.openxmlformats.org/officeDocument/2006/relationships/image" Target="../media/image29.png"/><Relationship Id="rId15" Type="http://schemas.openxmlformats.org/officeDocument/2006/relationships/image" Target="../media/image19.png"/><Relationship Id="rId10" Type="http://schemas.openxmlformats.org/officeDocument/2006/relationships/image" Target="../media/image34.png"/><Relationship Id="rId19" Type="http://schemas.openxmlformats.org/officeDocument/2006/relationships/slide" Target="slide11.xml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88473" y="673410"/>
            <a:ext cx="1050925" cy="346710"/>
          </a:xfrm>
          <a:custGeom>
            <a:avLst/>
            <a:gdLst/>
            <a:ahLst/>
            <a:cxnLst/>
            <a:rect l="l" t="t" r="r" b="b"/>
            <a:pathLst>
              <a:path w="1050925" h="346709">
                <a:moveTo>
                  <a:pt x="258775" y="243370"/>
                </a:moveTo>
                <a:lnTo>
                  <a:pt x="231800" y="179438"/>
                </a:lnTo>
                <a:lnTo>
                  <a:pt x="155079" y="145275"/>
                </a:lnTo>
                <a:lnTo>
                  <a:pt x="120218" y="135470"/>
                </a:lnTo>
                <a:lnTo>
                  <a:pt x="98628" y="126415"/>
                </a:lnTo>
                <a:lnTo>
                  <a:pt x="87630" y="116039"/>
                </a:lnTo>
                <a:lnTo>
                  <a:pt x="84556" y="102298"/>
                </a:lnTo>
                <a:lnTo>
                  <a:pt x="84556" y="101371"/>
                </a:lnTo>
                <a:lnTo>
                  <a:pt x="87249" y="90208"/>
                </a:lnTo>
                <a:lnTo>
                  <a:pt x="95237" y="81165"/>
                </a:lnTo>
                <a:lnTo>
                  <a:pt x="108394" y="75095"/>
                </a:lnTo>
                <a:lnTo>
                  <a:pt x="126580" y="72872"/>
                </a:lnTo>
                <a:lnTo>
                  <a:pt x="147434" y="75082"/>
                </a:lnTo>
                <a:lnTo>
                  <a:pt x="168579" y="81457"/>
                </a:lnTo>
                <a:lnTo>
                  <a:pt x="189979" y="91592"/>
                </a:lnTo>
                <a:lnTo>
                  <a:pt x="211594" y="105092"/>
                </a:lnTo>
                <a:lnTo>
                  <a:pt x="248983" y="50914"/>
                </a:lnTo>
                <a:lnTo>
                  <a:pt x="222707" y="33185"/>
                </a:lnTo>
                <a:lnTo>
                  <a:pt x="193675" y="20142"/>
                </a:lnTo>
                <a:lnTo>
                  <a:pt x="161937" y="12103"/>
                </a:lnTo>
                <a:lnTo>
                  <a:pt x="127533" y="9347"/>
                </a:lnTo>
                <a:lnTo>
                  <a:pt x="81457" y="16408"/>
                </a:lnTo>
                <a:lnTo>
                  <a:pt x="45250" y="36385"/>
                </a:lnTo>
                <a:lnTo>
                  <a:pt x="21564" y="67475"/>
                </a:lnTo>
                <a:lnTo>
                  <a:pt x="13081" y="107899"/>
                </a:lnTo>
                <a:lnTo>
                  <a:pt x="13081" y="108839"/>
                </a:lnTo>
                <a:lnTo>
                  <a:pt x="20751" y="149479"/>
                </a:lnTo>
                <a:lnTo>
                  <a:pt x="76733" y="195211"/>
                </a:lnTo>
                <a:lnTo>
                  <a:pt x="121450" y="208800"/>
                </a:lnTo>
                <a:lnTo>
                  <a:pt x="154800" y="218643"/>
                </a:lnTo>
                <a:lnTo>
                  <a:pt x="174879" y="228015"/>
                </a:lnTo>
                <a:lnTo>
                  <a:pt x="184708" y="238163"/>
                </a:lnTo>
                <a:lnTo>
                  <a:pt x="187312" y="250367"/>
                </a:lnTo>
                <a:lnTo>
                  <a:pt x="187312" y="251294"/>
                </a:lnTo>
                <a:lnTo>
                  <a:pt x="184086" y="264198"/>
                </a:lnTo>
                <a:lnTo>
                  <a:pt x="174764" y="273900"/>
                </a:lnTo>
                <a:lnTo>
                  <a:pt x="159918" y="280009"/>
                </a:lnTo>
                <a:lnTo>
                  <a:pt x="140131" y="282130"/>
                </a:lnTo>
                <a:lnTo>
                  <a:pt x="113258" y="279349"/>
                </a:lnTo>
                <a:lnTo>
                  <a:pt x="88353" y="271386"/>
                </a:lnTo>
                <a:lnTo>
                  <a:pt x="64922" y="258876"/>
                </a:lnTo>
                <a:lnTo>
                  <a:pt x="42519" y="242430"/>
                </a:lnTo>
                <a:lnTo>
                  <a:pt x="0" y="293344"/>
                </a:lnTo>
                <a:lnTo>
                  <a:pt x="31267" y="316293"/>
                </a:lnTo>
                <a:lnTo>
                  <a:pt x="65519" y="332638"/>
                </a:lnTo>
                <a:lnTo>
                  <a:pt x="101688" y="342417"/>
                </a:lnTo>
                <a:lnTo>
                  <a:pt x="138734" y="345668"/>
                </a:lnTo>
                <a:lnTo>
                  <a:pt x="187248" y="338950"/>
                </a:lnTo>
                <a:lnTo>
                  <a:pt x="225209" y="319328"/>
                </a:lnTo>
                <a:lnTo>
                  <a:pt x="249936" y="287528"/>
                </a:lnTo>
                <a:lnTo>
                  <a:pt x="258775" y="244297"/>
                </a:lnTo>
                <a:lnTo>
                  <a:pt x="258775" y="243370"/>
                </a:lnTo>
                <a:close/>
              </a:path>
              <a:path w="1050925" h="346709">
                <a:moveTo>
                  <a:pt x="519468" y="221881"/>
                </a:moveTo>
                <a:lnTo>
                  <a:pt x="516572" y="196189"/>
                </a:lnTo>
                <a:lnTo>
                  <a:pt x="514807" y="180479"/>
                </a:lnTo>
                <a:lnTo>
                  <a:pt x="500634" y="143357"/>
                </a:lnTo>
                <a:lnTo>
                  <a:pt x="500291" y="142938"/>
                </a:lnTo>
                <a:lnTo>
                  <a:pt x="476580" y="113347"/>
                </a:lnTo>
                <a:lnTo>
                  <a:pt x="450329" y="97967"/>
                </a:lnTo>
                <a:lnTo>
                  <a:pt x="450329" y="196189"/>
                </a:lnTo>
                <a:lnTo>
                  <a:pt x="343357" y="196189"/>
                </a:lnTo>
                <a:lnTo>
                  <a:pt x="361403" y="157645"/>
                </a:lnTo>
                <a:lnTo>
                  <a:pt x="377355" y="146786"/>
                </a:lnTo>
                <a:lnTo>
                  <a:pt x="377101" y="146786"/>
                </a:lnTo>
                <a:lnTo>
                  <a:pt x="397548" y="142938"/>
                </a:lnTo>
                <a:lnTo>
                  <a:pt x="417804" y="146786"/>
                </a:lnTo>
                <a:lnTo>
                  <a:pt x="433565" y="157645"/>
                </a:lnTo>
                <a:lnTo>
                  <a:pt x="444385" y="174269"/>
                </a:lnTo>
                <a:lnTo>
                  <a:pt x="444500" y="174472"/>
                </a:lnTo>
                <a:lnTo>
                  <a:pt x="450329" y="196189"/>
                </a:lnTo>
                <a:lnTo>
                  <a:pt x="450329" y="97967"/>
                </a:lnTo>
                <a:lnTo>
                  <a:pt x="442328" y="93268"/>
                </a:lnTo>
                <a:lnTo>
                  <a:pt x="397548" y="85953"/>
                </a:lnTo>
                <a:lnTo>
                  <a:pt x="347459" y="96266"/>
                </a:lnTo>
                <a:lnTo>
                  <a:pt x="308317" y="124320"/>
                </a:lnTo>
                <a:lnTo>
                  <a:pt x="282854" y="165760"/>
                </a:lnTo>
                <a:lnTo>
                  <a:pt x="273761" y="216281"/>
                </a:lnTo>
                <a:lnTo>
                  <a:pt x="273761" y="217208"/>
                </a:lnTo>
                <a:lnTo>
                  <a:pt x="283616" y="269735"/>
                </a:lnTo>
                <a:lnTo>
                  <a:pt x="310946" y="310629"/>
                </a:lnTo>
                <a:lnTo>
                  <a:pt x="352386" y="337146"/>
                </a:lnTo>
                <a:lnTo>
                  <a:pt x="404545" y="346595"/>
                </a:lnTo>
                <a:lnTo>
                  <a:pt x="436359" y="343369"/>
                </a:lnTo>
                <a:lnTo>
                  <a:pt x="463931" y="334098"/>
                </a:lnTo>
                <a:lnTo>
                  <a:pt x="487375" y="319392"/>
                </a:lnTo>
                <a:lnTo>
                  <a:pt x="506844" y="299885"/>
                </a:lnTo>
                <a:lnTo>
                  <a:pt x="495223" y="289598"/>
                </a:lnTo>
                <a:lnTo>
                  <a:pt x="466204" y="263918"/>
                </a:lnTo>
                <a:lnTo>
                  <a:pt x="451789" y="275615"/>
                </a:lnTo>
                <a:lnTo>
                  <a:pt x="437426" y="283591"/>
                </a:lnTo>
                <a:lnTo>
                  <a:pt x="422262" y="288150"/>
                </a:lnTo>
                <a:lnTo>
                  <a:pt x="405485" y="289598"/>
                </a:lnTo>
                <a:lnTo>
                  <a:pt x="383514" y="286473"/>
                </a:lnTo>
                <a:lnTo>
                  <a:pt x="365607" y="277164"/>
                </a:lnTo>
                <a:lnTo>
                  <a:pt x="352336" y="261823"/>
                </a:lnTo>
                <a:lnTo>
                  <a:pt x="344297" y="240563"/>
                </a:lnTo>
                <a:lnTo>
                  <a:pt x="518528" y="240563"/>
                </a:lnTo>
                <a:lnTo>
                  <a:pt x="518998" y="234022"/>
                </a:lnTo>
                <a:lnTo>
                  <a:pt x="519468" y="229819"/>
                </a:lnTo>
                <a:lnTo>
                  <a:pt x="519468" y="221881"/>
                </a:lnTo>
                <a:close/>
              </a:path>
              <a:path w="1050925" h="346709">
                <a:moveTo>
                  <a:pt x="768908" y="178904"/>
                </a:moveTo>
                <a:lnTo>
                  <a:pt x="763181" y="140144"/>
                </a:lnTo>
                <a:lnTo>
                  <a:pt x="746556" y="110883"/>
                </a:lnTo>
                <a:lnTo>
                  <a:pt x="719848" y="92392"/>
                </a:lnTo>
                <a:lnTo>
                  <a:pt x="683907" y="85953"/>
                </a:lnTo>
                <a:lnTo>
                  <a:pt x="659561" y="89268"/>
                </a:lnTo>
                <a:lnTo>
                  <a:pt x="639876" y="98145"/>
                </a:lnTo>
                <a:lnTo>
                  <a:pt x="623862" y="110972"/>
                </a:lnTo>
                <a:lnTo>
                  <a:pt x="610565" y="126123"/>
                </a:lnTo>
                <a:lnTo>
                  <a:pt x="610565" y="90614"/>
                </a:lnTo>
                <a:lnTo>
                  <a:pt x="539572" y="90614"/>
                </a:lnTo>
                <a:lnTo>
                  <a:pt x="539572" y="340982"/>
                </a:lnTo>
                <a:lnTo>
                  <a:pt x="610565" y="340982"/>
                </a:lnTo>
                <a:lnTo>
                  <a:pt x="610565" y="201320"/>
                </a:lnTo>
                <a:lnTo>
                  <a:pt x="613689" y="179184"/>
                </a:lnTo>
                <a:lnTo>
                  <a:pt x="622592" y="163258"/>
                </a:lnTo>
                <a:lnTo>
                  <a:pt x="636587" y="153631"/>
                </a:lnTo>
                <a:lnTo>
                  <a:pt x="654951" y="150406"/>
                </a:lnTo>
                <a:lnTo>
                  <a:pt x="673087" y="153631"/>
                </a:lnTo>
                <a:lnTo>
                  <a:pt x="686600" y="163258"/>
                </a:lnTo>
                <a:lnTo>
                  <a:pt x="695020" y="179184"/>
                </a:lnTo>
                <a:lnTo>
                  <a:pt x="697928" y="201320"/>
                </a:lnTo>
                <a:lnTo>
                  <a:pt x="697928" y="340982"/>
                </a:lnTo>
                <a:lnTo>
                  <a:pt x="768908" y="340982"/>
                </a:lnTo>
                <a:lnTo>
                  <a:pt x="768908" y="178904"/>
                </a:lnTo>
                <a:close/>
              </a:path>
              <a:path w="1050925" h="346709">
                <a:moveTo>
                  <a:pt x="1050607" y="0"/>
                </a:moveTo>
                <a:lnTo>
                  <a:pt x="980528" y="0"/>
                </a:lnTo>
                <a:lnTo>
                  <a:pt x="980528" y="215341"/>
                </a:lnTo>
                <a:lnTo>
                  <a:pt x="980528" y="216268"/>
                </a:lnTo>
                <a:lnTo>
                  <a:pt x="975715" y="244614"/>
                </a:lnTo>
                <a:lnTo>
                  <a:pt x="962609" y="266420"/>
                </a:lnTo>
                <a:lnTo>
                  <a:pt x="943292" y="280441"/>
                </a:lnTo>
                <a:lnTo>
                  <a:pt x="919810" y="285394"/>
                </a:lnTo>
                <a:lnTo>
                  <a:pt x="896264" y="280441"/>
                </a:lnTo>
                <a:lnTo>
                  <a:pt x="876782" y="266420"/>
                </a:lnTo>
                <a:lnTo>
                  <a:pt x="863523" y="244614"/>
                </a:lnTo>
                <a:lnTo>
                  <a:pt x="858621" y="216268"/>
                </a:lnTo>
                <a:lnTo>
                  <a:pt x="858621" y="215341"/>
                </a:lnTo>
                <a:lnTo>
                  <a:pt x="863485" y="186994"/>
                </a:lnTo>
                <a:lnTo>
                  <a:pt x="863523" y="186804"/>
                </a:lnTo>
                <a:lnTo>
                  <a:pt x="876681" y="165188"/>
                </a:lnTo>
                <a:lnTo>
                  <a:pt x="876782" y="165011"/>
                </a:lnTo>
                <a:lnTo>
                  <a:pt x="896175" y="151168"/>
                </a:lnTo>
                <a:lnTo>
                  <a:pt x="895959" y="151168"/>
                </a:lnTo>
                <a:lnTo>
                  <a:pt x="919810" y="146202"/>
                </a:lnTo>
                <a:lnTo>
                  <a:pt x="962609" y="165188"/>
                </a:lnTo>
                <a:lnTo>
                  <a:pt x="980528" y="215341"/>
                </a:lnTo>
                <a:lnTo>
                  <a:pt x="980528" y="0"/>
                </a:lnTo>
                <a:lnTo>
                  <a:pt x="979614" y="0"/>
                </a:lnTo>
                <a:lnTo>
                  <a:pt x="979614" y="123317"/>
                </a:lnTo>
                <a:lnTo>
                  <a:pt x="965644" y="109004"/>
                </a:lnTo>
                <a:lnTo>
                  <a:pt x="948486" y="97104"/>
                </a:lnTo>
                <a:lnTo>
                  <a:pt x="927379" y="88963"/>
                </a:lnTo>
                <a:lnTo>
                  <a:pt x="901611" y="85940"/>
                </a:lnTo>
                <a:lnTo>
                  <a:pt x="858761" y="94411"/>
                </a:lnTo>
                <a:lnTo>
                  <a:pt x="822363" y="119291"/>
                </a:lnTo>
                <a:lnTo>
                  <a:pt x="797090" y="159842"/>
                </a:lnTo>
                <a:lnTo>
                  <a:pt x="787628" y="215341"/>
                </a:lnTo>
                <a:lnTo>
                  <a:pt x="787628" y="216268"/>
                </a:lnTo>
                <a:lnTo>
                  <a:pt x="797229" y="271754"/>
                </a:lnTo>
                <a:lnTo>
                  <a:pt x="822718" y="312318"/>
                </a:lnTo>
                <a:lnTo>
                  <a:pt x="859167" y="337210"/>
                </a:lnTo>
                <a:lnTo>
                  <a:pt x="901611" y="345668"/>
                </a:lnTo>
                <a:lnTo>
                  <a:pt x="926934" y="342595"/>
                </a:lnTo>
                <a:lnTo>
                  <a:pt x="947966" y="334098"/>
                </a:lnTo>
                <a:lnTo>
                  <a:pt x="965314" y="321221"/>
                </a:lnTo>
                <a:lnTo>
                  <a:pt x="979614" y="305015"/>
                </a:lnTo>
                <a:lnTo>
                  <a:pt x="979614" y="340982"/>
                </a:lnTo>
                <a:lnTo>
                  <a:pt x="1050607" y="340982"/>
                </a:lnTo>
                <a:lnTo>
                  <a:pt x="1050607" y="305015"/>
                </a:lnTo>
                <a:lnTo>
                  <a:pt x="1050607" y="285394"/>
                </a:lnTo>
                <a:lnTo>
                  <a:pt x="1050607" y="146202"/>
                </a:lnTo>
                <a:lnTo>
                  <a:pt x="1050607" y="123317"/>
                </a:lnTo>
                <a:lnTo>
                  <a:pt x="1050607" y="0"/>
                </a:lnTo>
                <a:close/>
              </a:path>
            </a:pathLst>
          </a:custGeom>
          <a:solidFill>
            <a:srgbClr val="1129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238141" y="670146"/>
            <a:ext cx="1165860" cy="349885"/>
          </a:xfrm>
          <a:custGeom>
            <a:avLst/>
            <a:gdLst/>
            <a:ahLst/>
            <a:cxnLst/>
            <a:rect l="l" t="t" r="r" b="b"/>
            <a:pathLst>
              <a:path w="1165859" h="349884">
                <a:moveTo>
                  <a:pt x="282600" y="344246"/>
                </a:moveTo>
                <a:lnTo>
                  <a:pt x="211023" y="239623"/>
                </a:lnTo>
                <a:lnTo>
                  <a:pt x="202717" y="227482"/>
                </a:lnTo>
                <a:lnTo>
                  <a:pt x="231203" y="212559"/>
                </a:lnTo>
                <a:lnTo>
                  <a:pt x="253339" y="190817"/>
                </a:lnTo>
                <a:lnTo>
                  <a:pt x="260680" y="176098"/>
                </a:lnTo>
                <a:lnTo>
                  <a:pt x="267677" y="162052"/>
                </a:lnTo>
                <a:lnTo>
                  <a:pt x="272783" y="126123"/>
                </a:lnTo>
                <a:lnTo>
                  <a:pt x="272783" y="125183"/>
                </a:lnTo>
                <a:lnTo>
                  <a:pt x="264782" y="82207"/>
                </a:lnTo>
                <a:lnTo>
                  <a:pt x="240030" y="46012"/>
                </a:lnTo>
                <a:lnTo>
                  <a:pt x="201256" y="24688"/>
                </a:lnTo>
                <a:lnTo>
                  <a:pt x="199923" y="24498"/>
                </a:lnTo>
                <a:lnTo>
                  <a:pt x="199923" y="128917"/>
                </a:lnTo>
                <a:lnTo>
                  <a:pt x="199923" y="129844"/>
                </a:lnTo>
                <a:lnTo>
                  <a:pt x="196227" y="148704"/>
                </a:lnTo>
                <a:lnTo>
                  <a:pt x="185496" y="163309"/>
                </a:lnTo>
                <a:lnTo>
                  <a:pt x="168186" y="172745"/>
                </a:lnTo>
                <a:lnTo>
                  <a:pt x="144792" y="176098"/>
                </a:lnTo>
                <a:lnTo>
                  <a:pt x="71932" y="176098"/>
                </a:lnTo>
                <a:lnTo>
                  <a:pt x="71932" y="82207"/>
                </a:lnTo>
                <a:lnTo>
                  <a:pt x="143395" y="82207"/>
                </a:lnTo>
                <a:lnTo>
                  <a:pt x="167005" y="85166"/>
                </a:lnTo>
                <a:lnTo>
                  <a:pt x="184797" y="94005"/>
                </a:lnTo>
                <a:lnTo>
                  <a:pt x="196011" y="108610"/>
                </a:lnTo>
                <a:lnTo>
                  <a:pt x="199923" y="128917"/>
                </a:lnTo>
                <a:lnTo>
                  <a:pt x="199923" y="24498"/>
                </a:lnTo>
                <a:lnTo>
                  <a:pt x="149466" y="17284"/>
                </a:lnTo>
                <a:lnTo>
                  <a:pt x="0" y="17284"/>
                </a:lnTo>
                <a:lnTo>
                  <a:pt x="0" y="344246"/>
                </a:lnTo>
                <a:lnTo>
                  <a:pt x="71932" y="344246"/>
                </a:lnTo>
                <a:lnTo>
                  <a:pt x="71932" y="239623"/>
                </a:lnTo>
                <a:lnTo>
                  <a:pt x="128447" y="239623"/>
                </a:lnTo>
                <a:lnTo>
                  <a:pt x="198501" y="344246"/>
                </a:lnTo>
                <a:lnTo>
                  <a:pt x="282600" y="344246"/>
                </a:lnTo>
                <a:close/>
              </a:path>
              <a:path w="1165859" h="349884">
                <a:moveTo>
                  <a:pt x="524573" y="225145"/>
                </a:moveTo>
                <a:lnTo>
                  <a:pt x="519925" y="183743"/>
                </a:lnTo>
                <a:lnTo>
                  <a:pt x="505739" y="146621"/>
                </a:lnTo>
                <a:lnTo>
                  <a:pt x="481698" y="116611"/>
                </a:lnTo>
                <a:lnTo>
                  <a:pt x="455447" y="101231"/>
                </a:lnTo>
                <a:lnTo>
                  <a:pt x="455447" y="199453"/>
                </a:lnTo>
                <a:lnTo>
                  <a:pt x="348488" y="199453"/>
                </a:lnTo>
                <a:lnTo>
                  <a:pt x="366522" y="160909"/>
                </a:lnTo>
                <a:lnTo>
                  <a:pt x="382485" y="150050"/>
                </a:lnTo>
                <a:lnTo>
                  <a:pt x="382231" y="150050"/>
                </a:lnTo>
                <a:lnTo>
                  <a:pt x="402666" y="146202"/>
                </a:lnTo>
                <a:lnTo>
                  <a:pt x="422935" y="150050"/>
                </a:lnTo>
                <a:lnTo>
                  <a:pt x="438696" y="160909"/>
                </a:lnTo>
                <a:lnTo>
                  <a:pt x="449503" y="177533"/>
                </a:lnTo>
                <a:lnTo>
                  <a:pt x="449630" y="177736"/>
                </a:lnTo>
                <a:lnTo>
                  <a:pt x="455447" y="199453"/>
                </a:lnTo>
                <a:lnTo>
                  <a:pt x="455447" y="101231"/>
                </a:lnTo>
                <a:lnTo>
                  <a:pt x="447446" y="96532"/>
                </a:lnTo>
                <a:lnTo>
                  <a:pt x="402666" y="89217"/>
                </a:lnTo>
                <a:lnTo>
                  <a:pt x="352590" y="99529"/>
                </a:lnTo>
                <a:lnTo>
                  <a:pt x="313448" y="127584"/>
                </a:lnTo>
                <a:lnTo>
                  <a:pt x="287985" y="169024"/>
                </a:lnTo>
                <a:lnTo>
                  <a:pt x="278892" y="219544"/>
                </a:lnTo>
                <a:lnTo>
                  <a:pt x="278892" y="220472"/>
                </a:lnTo>
                <a:lnTo>
                  <a:pt x="288747" y="272999"/>
                </a:lnTo>
                <a:lnTo>
                  <a:pt x="316077" y="313893"/>
                </a:lnTo>
                <a:lnTo>
                  <a:pt x="357517" y="340410"/>
                </a:lnTo>
                <a:lnTo>
                  <a:pt x="409676" y="349859"/>
                </a:lnTo>
                <a:lnTo>
                  <a:pt x="441490" y="346633"/>
                </a:lnTo>
                <a:lnTo>
                  <a:pt x="469061" y="337362"/>
                </a:lnTo>
                <a:lnTo>
                  <a:pt x="492506" y="322656"/>
                </a:lnTo>
                <a:lnTo>
                  <a:pt x="511975" y="303149"/>
                </a:lnTo>
                <a:lnTo>
                  <a:pt x="500354" y="292862"/>
                </a:lnTo>
                <a:lnTo>
                  <a:pt x="471335" y="267182"/>
                </a:lnTo>
                <a:lnTo>
                  <a:pt x="456920" y="278879"/>
                </a:lnTo>
                <a:lnTo>
                  <a:pt x="442556" y="286854"/>
                </a:lnTo>
                <a:lnTo>
                  <a:pt x="427393" y="291414"/>
                </a:lnTo>
                <a:lnTo>
                  <a:pt x="410616" y="292862"/>
                </a:lnTo>
                <a:lnTo>
                  <a:pt x="388632" y="289737"/>
                </a:lnTo>
                <a:lnTo>
                  <a:pt x="370725" y="280428"/>
                </a:lnTo>
                <a:lnTo>
                  <a:pt x="357466" y="265087"/>
                </a:lnTo>
                <a:lnTo>
                  <a:pt x="349415" y="243827"/>
                </a:lnTo>
                <a:lnTo>
                  <a:pt x="523646" y="243827"/>
                </a:lnTo>
                <a:lnTo>
                  <a:pt x="524116" y="237286"/>
                </a:lnTo>
                <a:lnTo>
                  <a:pt x="524573" y="233083"/>
                </a:lnTo>
                <a:lnTo>
                  <a:pt x="524573" y="225145"/>
                </a:lnTo>
                <a:close/>
              </a:path>
              <a:path w="1165859" h="349884">
                <a:moveTo>
                  <a:pt x="621766" y="3263"/>
                </a:moveTo>
                <a:lnTo>
                  <a:pt x="550773" y="3263"/>
                </a:lnTo>
                <a:lnTo>
                  <a:pt x="550773" y="344246"/>
                </a:lnTo>
                <a:lnTo>
                  <a:pt x="621766" y="344246"/>
                </a:lnTo>
                <a:lnTo>
                  <a:pt x="621766" y="3263"/>
                </a:lnTo>
                <a:close/>
              </a:path>
              <a:path w="1165859" h="349884">
                <a:moveTo>
                  <a:pt x="729208" y="93878"/>
                </a:moveTo>
                <a:lnTo>
                  <a:pt x="658215" y="93878"/>
                </a:lnTo>
                <a:lnTo>
                  <a:pt x="658215" y="344246"/>
                </a:lnTo>
                <a:lnTo>
                  <a:pt x="729208" y="344246"/>
                </a:lnTo>
                <a:lnTo>
                  <a:pt x="729208" y="93878"/>
                </a:lnTo>
                <a:close/>
              </a:path>
              <a:path w="1165859" h="349884">
                <a:moveTo>
                  <a:pt x="731088" y="3263"/>
                </a:moveTo>
                <a:lnTo>
                  <a:pt x="656348" y="3263"/>
                </a:lnTo>
                <a:lnTo>
                  <a:pt x="656348" y="66332"/>
                </a:lnTo>
                <a:lnTo>
                  <a:pt x="731088" y="66332"/>
                </a:lnTo>
                <a:lnTo>
                  <a:pt x="731088" y="3263"/>
                </a:lnTo>
                <a:close/>
              </a:path>
              <a:path w="1165859" h="349884">
                <a:moveTo>
                  <a:pt x="1001534" y="225145"/>
                </a:moveTo>
                <a:lnTo>
                  <a:pt x="998639" y="199453"/>
                </a:lnTo>
                <a:lnTo>
                  <a:pt x="996873" y="183743"/>
                </a:lnTo>
                <a:lnTo>
                  <a:pt x="982700" y="146621"/>
                </a:lnTo>
                <a:lnTo>
                  <a:pt x="982357" y="146202"/>
                </a:lnTo>
                <a:lnTo>
                  <a:pt x="958646" y="116611"/>
                </a:lnTo>
                <a:lnTo>
                  <a:pt x="932408" y="101231"/>
                </a:lnTo>
                <a:lnTo>
                  <a:pt x="932408" y="199453"/>
                </a:lnTo>
                <a:lnTo>
                  <a:pt x="825449" y="199453"/>
                </a:lnTo>
                <a:lnTo>
                  <a:pt x="832078" y="177736"/>
                </a:lnTo>
                <a:lnTo>
                  <a:pt x="832129" y="177533"/>
                </a:lnTo>
                <a:lnTo>
                  <a:pt x="843483" y="160909"/>
                </a:lnTo>
                <a:lnTo>
                  <a:pt x="843597" y="160743"/>
                </a:lnTo>
                <a:lnTo>
                  <a:pt x="859434" y="150050"/>
                </a:lnTo>
                <a:lnTo>
                  <a:pt x="859180" y="150050"/>
                </a:lnTo>
                <a:lnTo>
                  <a:pt x="879614" y="146202"/>
                </a:lnTo>
                <a:lnTo>
                  <a:pt x="899883" y="150050"/>
                </a:lnTo>
                <a:lnTo>
                  <a:pt x="915644" y="160909"/>
                </a:lnTo>
                <a:lnTo>
                  <a:pt x="926465" y="177533"/>
                </a:lnTo>
                <a:lnTo>
                  <a:pt x="926592" y="177736"/>
                </a:lnTo>
                <a:lnTo>
                  <a:pt x="932408" y="199453"/>
                </a:lnTo>
                <a:lnTo>
                  <a:pt x="932408" y="101231"/>
                </a:lnTo>
                <a:lnTo>
                  <a:pt x="924407" y="96532"/>
                </a:lnTo>
                <a:lnTo>
                  <a:pt x="879614" y="89217"/>
                </a:lnTo>
                <a:lnTo>
                  <a:pt x="829538" y="99529"/>
                </a:lnTo>
                <a:lnTo>
                  <a:pt x="790397" y="127584"/>
                </a:lnTo>
                <a:lnTo>
                  <a:pt x="764933" y="169024"/>
                </a:lnTo>
                <a:lnTo>
                  <a:pt x="755827" y="219544"/>
                </a:lnTo>
                <a:lnTo>
                  <a:pt x="755827" y="220472"/>
                </a:lnTo>
                <a:lnTo>
                  <a:pt x="765695" y="272999"/>
                </a:lnTo>
                <a:lnTo>
                  <a:pt x="793026" y="313893"/>
                </a:lnTo>
                <a:lnTo>
                  <a:pt x="834466" y="340410"/>
                </a:lnTo>
                <a:lnTo>
                  <a:pt x="886625" y="349859"/>
                </a:lnTo>
                <a:lnTo>
                  <a:pt x="918438" y="346633"/>
                </a:lnTo>
                <a:lnTo>
                  <a:pt x="946010" y="337362"/>
                </a:lnTo>
                <a:lnTo>
                  <a:pt x="969454" y="322656"/>
                </a:lnTo>
                <a:lnTo>
                  <a:pt x="988923" y="303149"/>
                </a:lnTo>
                <a:lnTo>
                  <a:pt x="977303" y="292862"/>
                </a:lnTo>
                <a:lnTo>
                  <a:pt x="948283" y="267182"/>
                </a:lnTo>
                <a:lnTo>
                  <a:pt x="933869" y="278879"/>
                </a:lnTo>
                <a:lnTo>
                  <a:pt x="919505" y="286854"/>
                </a:lnTo>
                <a:lnTo>
                  <a:pt x="904341" y="291414"/>
                </a:lnTo>
                <a:lnTo>
                  <a:pt x="887564" y="292862"/>
                </a:lnTo>
                <a:lnTo>
                  <a:pt x="865593" y="289737"/>
                </a:lnTo>
                <a:lnTo>
                  <a:pt x="847686" y="280428"/>
                </a:lnTo>
                <a:lnTo>
                  <a:pt x="834415" y="265087"/>
                </a:lnTo>
                <a:lnTo>
                  <a:pt x="826363" y="243827"/>
                </a:lnTo>
                <a:lnTo>
                  <a:pt x="1000594" y="243827"/>
                </a:lnTo>
                <a:lnTo>
                  <a:pt x="1001077" y="237286"/>
                </a:lnTo>
                <a:lnTo>
                  <a:pt x="1001534" y="233083"/>
                </a:lnTo>
                <a:lnTo>
                  <a:pt x="1001534" y="225145"/>
                </a:lnTo>
                <a:close/>
              </a:path>
              <a:path w="1165859" h="349884">
                <a:moveTo>
                  <a:pt x="1165529" y="6997"/>
                </a:moveTo>
                <a:lnTo>
                  <a:pt x="1155268" y="4140"/>
                </a:lnTo>
                <a:lnTo>
                  <a:pt x="1143800" y="1917"/>
                </a:lnTo>
                <a:lnTo>
                  <a:pt x="1130579" y="495"/>
                </a:lnTo>
                <a:lnTo>
                  <a:pt x="1115072" y="0"/>
                </a:lnTo>
                <a:lnTo>
                  <a:pt x="1081874" y="4800"/>
                </a:lnTo>
                <a:lnTo>
                  <a:pt x="1057567" y="19494"/>
                </a:lnTo>
                <a:lnTo>
                  <a:pt x="1042619" y="44526"/>
                </a:lnTo>
                <a:lnTo>
                  <a:pt x="1037539" y="80340"/>
                </a:lnTo>
                <a:lnTo>
                  <a:pt x="1037539" y="96227"/>
                </a:lnTo>
                <a:lnTo>
                  <a:pt x="1008100" y="96227"/>
                </a:lnTo>
                <a:lnTo>
                  <a:pt x="1008100" y="154609"/>
                </a:lnTo>
                <a:lnTo>
                  <a:pt x="1037539" y="154609"/>
                </a:lnTo>
                <a:lnTo>
                  <a:pt x="1037539" y="344246"/>
                </a:lnTo>
                <a:lnTo>
                  <a:pt x="1108532" y="344246"/>
                </a:lnTo>
                <a:lnTo>
                  <a:pt x="1108532" y="154609"/>
                </a:lnTo>
                <a:lnTo>
                  <a:pt x="1165059" y="154609"/>
                </a:lnTo>
                <a:lnTo>
                  <a:pt x="1165059" y="96685"/>
                </a:lnTo>
                <a:lnTo>
                  <a:pt x="1107605" y="96685"/>
                </a:lnTo>
                <a:lnTo>
                  <a:pt x="1107605" y="86880"/>
                </a:lnTo>
                <a:lnTo>
                  <a:pt x="1109319" y="74764"/>
                </a:lnTo>
                <a:lnTo>
                  <a:pt x="1114310" y="66319"/>
                </a:lnTo>
                <a:lnTo>
                  <a:pt x="1122375" y="61391"/>
                </a:lnTo>
                <a:lnTo>
                  <a:pt x="1133284" y="59778"/>
                </a:lnTo>
                <a:lnTo>
                  <a:pt x="1141996" y="60210"/>
                </a:lnTo>
                <a:lnTo>
                  <a:pt x="1150099" y="61417"/>
                </a:lnTo>
                <a:lnTo>
                  <a:pt x="1157859" y="63334"/>
                </a:lnTo>
                <a:lnTo>
                  <a:pt x="1165529" y="65862"/>
                </a:lnTo>
                <a:lnTo>
                  <a:pt x="1165529" y="6997"/>
                </a:lnTo>
                <a:close/>
              </a:path>
            </a:pathLst>
          </a:custGeom>
          <a:solidFill>
            <a:srgbClr val="11294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8448785" y="1145652"/>
            <a:ext cx="309880" cy="450215"/>
            <a:chOff x="18448785" y="1145652"/>
            <a:chExt cx="309880" cy="45021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504061" y="1204076"/>
              <a:ext cx="199093" cy="24515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8448785" y="1145652"/>
              <a:ext cx="309880" cy="323215"/>
            </a:xfrm>
            <a:custGeom>
              <a:avLst/>
              <a:gdLst/>
              <a:ahLst/>
              <a:cxnLst/>
              <a:rect l="l" t="t" r="r" b="b"/>
              <a:pathLst>
                <a:path w="309880" h="323215">
                  <a:moveTo>
                    <a:pt x="154822" y="0"/>
                  </a:moveTo>
                  <a:lnTo>
                    <a:pt x="105886" y="7893"/>
                  </a:lnTo>
                  <a:lnTo>
                    <a:pt x="63386" y="29872"/>
                  </a:lnTo>
                  <a:lnTo>
                    <a:pt x="29872" y="63386"/>
                  </a:lnTo>
                  <a:lnTo>
                    <a:pt x="7893" y="105886"/>
                  </a:lnTo>
                  <a:lnTo>
                    <a:pt x="0" y="154822"/>
                  </a:lnTo>
                  <a:lnTo>
                    <a:pt x="5508" y="191647"/>
                  </a:lnTo>
                  <a:lnTo>
                    <a:pt x="20234" y="233668"/>
                  </a:lnTo>
                  <a:lnTo>
                    <a:pt x="41479" y="278256"/>
                  </a:lnTo>
                  <a:lnTo>
                    <a:pt x="66542" y="322785"/>
                  </a:lnTo>
                  <a:lnTo>
                    <a:pt x="76529" y="321047"/>
                  </a:lnTo>
                  <a:lnTo>
                    <a:pt x="86226" y="318661"/>
                  </a:lnTo>
                  <a:lnTo>
                    <a:pt x="95607" y="315657"/>
                  </a:lnTo>
                  <a:lnTo>
                    <a:pt x="104646" y="312063"/>
                  </a:lnTo>
                  <a:lnTo>
                    <a:pt x="80456" y="273034"/>
                  </a:lnTo>
                  <a:lnTo>
                    <a:pt x="58684" y="232054"/>
                  </a:lnTo>
                  <a:lnTo>
                    <a:pt x="42958" y="192556"/>
                  </a:lnTo>
                  <a:lnTo>
                    <a:pt x="36909" y="157974"/>
                  </a:lnTo>
                  <a:lnTo>
                    <a:pt x="46189" y="112122"/>
                  </a:lnTo>
                  <a:lnTo>
                    <a:pt x="71482" y="74637"/>
                  </a:lnTo>
                  <a:lnTo>
                    <a:pt x="108966" y="49342"/>
                  </a:lnTo>
                  <a:lnTo>
                    <a:pt x="154822" y="40061"/>
                  </a:lnTo>
                  <a:lnTo>
                    <a:pt x="200678" y="49342"/>
                  </a:lnTo>
                  <a:lnTo>
                    <a:pt x="238162" y="74637"/>
                  </a:lnTo>
                  <a:lnTo>
                    <a:pt x="263455" y="112122"/>
                  </a:lnTo>
                  <a:lnTo>
                    <a:pt x="272735" y="157974"/>
                  </a:lnTo>
                  <a:lnTo>
                    <a:pt x="272408" y="165560"/>
                  </a:lnTo>
                  <a:lnTo>
                    <a:pt x="271436" y="173634"/>
                  </a:lnTo>
                  <a:lnTo>
                    <a:pt x="269828" y="182174"/>
                  </a:lnTo>
                  <a:lnTo>
                    <a:pt x="267593" y="191156"/>
                  </a:lnTo>
                  <a:lnTo>
                    <a:pt x="277134" y="190780"/>
                  </a:lnTo>
                  <a:lnTo>
                    <a:pt x="286417" y="191223"/>
                  </a:lnTo>
                  <a:lnTo>
                    <a:pt x="295367" y="192465"/>
                  </a:lnTo>
                  <a:lnTo>
                    <a:pt x="303906" y="194486"/>
                  </a:lnTo>
                  <a:lnTo>
                    <a:pt x="306340" y="184064"/>
                  </a:lnTo>
                  <a:lnTo>
                    <a:pt x="308142" y="173951"/>
                  </a:lnTo>
                  <a:lnTo>
                    <a:pt x="309260" y="164190"/>
                  </a:lnTo>
                  <a:lnTo>
                    <a:pt x="309645" y="154822"/>
                  </a:lnTo>
                  <a:lnTo>
                    <a:pt x="301751" y="105886"/>
                  </a:lnTo>
                  <a:lnTo>
                    <a:pt x="279773" y="63386"/>
                  </a:lnTo>
                  <a:lnTo>
                    <a:pt x="246258" y="29872"/>
                  </a:lnTo>
                  <a:lnTo>
                    <a:pt x="203758" y="7893"/>
                  </a:lnTo>
                  <a:lnTo>
                    <a:pt x="154822" y="0"/>
                  </a:lnTo>
                  <a:close/>
                </a:path>
              </a:pathLst>
            </a:custGeom>
            <a:solidFill>
              <a:srgbClr val="1129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525407" y="1354879"/>
              <a:ext cx="222014" cy="240794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17747088" y="1177239"/>
            <a:ext cx="391160" cy="391160"/>
          </a:xfrm>
          <a:custGeom>
            <a:avLst/>
            <a:gdLst/>
            <a:ahLst/>
            <a:cxnLst/>
            <a:rect l="l" t="t" r="r" b="b"/>
            <a:pathLst>
              <a:path w="391159" h="391159">
                <a:moveTo>
                  <a:pt x="391118" y="0"/>
                </a:moveTo>
                <a:lnTo>
                  <a:pt x="0" y="0"/>
                </a:lnTo>
                <a:lnTo>
                  <a:pt x="0" y="391118"/>
                </a:lnTo>
                <a:lnTo>
                  <a:pt x="391118" y="391118"/>
                </a:lnTo>
                <a:lnTo>
                  <a:pt x="391118" y="314775"/>
                </a:lnTo>
                <a:lnTo>
                  <a:pt x="165984" y="314775"/>
                </a:lnTo>
                <a:lnTo>
                  <a:pt x="158806" y="311791"/>
                </a:lnTo>
                <a:lnTo>
                  <a:pt x="73756" y="311791"/>
                </a:lnTo>
                <a:lnTo>
                  <a:pt x="73756" y="79128"/>
                </a:lnTo>
                <a:lnTo>
                  <a:pt x="159098" y="79128"/>
                </a:lnTo>
                <a:lnTo>
                  <a:pt x="165984" y="76280"/>
                </a:lnTo>
                <a:lnTo>
                  <a:pt x="391118" y="76280"/>
                </a:lnTo>
                <a:lnTo>
                  <a:pt x="391118" y="0"/>
                </a:lnTo>
                <a:close/>
              </a:path>
              <a:path w="391159" h="391159">
                <a:moveTo>
                  <a:pt x="229029" y="76280"/>
                </a:moveTo>
                <a:lnTo>
                  <a:pt x="165984" y="76280"/>
                </a:lnTo>
                <a:lnTo>
                  <a:pt x="214757" y="194004"/>
                </a:lnTo>
                <a:lnTo>
                  <a:pt x="215344" y="195501"/>
                </a:lnTo>
                <a:lnTo>
                  <a:pt x="165984" y="314775"/>
                </a:lnTo>
                <a:lnTo>
                  <a:pt x="229029" y="314775"/>
                </a:lnTo>
                <a:lnTo>
                  <a:pt x="206590" y="292273"/>
                </a:lnTo>
                <a:lnTo>
                  <a:pt x="303362" y="195501"/>
                </a:lnTo>
                <a:lnTo>
                  <a:pt x="206590" y="98719"/>
                </a:lnTo>
                <a:lnTo>
                  <a:pt x="229029" y="76280"/>
                </a:lnTo>
                <a:close/>
              </a:path>
              <a:path w="391159" h="391159">
                <a:moveTo>
                  <a:pt x="391118" y="76280"/>
                </a:moveTo>
                <a:lnTo>
                  <a:pt x="229029" y="76280"/>
                </a:lnTo>
                <a:lnTo>
                  <a:pt x="348303" y="195501"/>
                </a:lnTo>
                <a:lnTo>
                  <a:pt x="229029" y="314775"/>
                </a:lnTo>
                <a:lnTo>
                  <a:pt x="391118" y="314775"/>
                </a:lnTo>
                <a:lnTo>
                  <a:pt x="391118" y="76280"/>
                </a:lnTo>
                <a:close/>
              </a:path>
              <a:path w="391159" h="391159">
                <a:moveTo>
                  <a:pt x="159098" y="79128"/>
                </a:moveTo>
                <a:lnTo>
                  <a:pt x="105536" y="79128"/>
                </a:lnTo>
                <a:lnTo>
                  <a:pt x="105536" y="311791"/>
                </a:lnTo>
                <a:lnTo>
                  <a:pt x="158806" y="311791"/>
                </a:lnTo>
                <a:lnTo>
                  <a:pt x="136341" y="302451"/>
                </a:lnTo>
                <a:lnTo>
                  <a:pt x="180643" y="195501"/>
                </a:lnTo>
                <a:lnTo>
                  <a:pt x="136341" y="88541"/>
                </a:lnTo>
                <a:lnTo>
                  <a:pt x="159098" y="79128"/>
                </a:lnTo>
                <a:close/>
              </a:path>
            </a:pathLst>
          </a:custGeom>
          <a:solidFill>
            <a:srgbClr val="1129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294573" y="1113463"/>
            <a:ext cx="15875" cy="534035"/>
          </a:xfrm>
          <a:custGeom>
            <a:avLst/>
            <a:gdLst/>
            <a:ahLst/>
            <a:cxnLst/>
            <a:rect l="l" t="t" r="r" b="b"/>
            <a:pathLst>
              <a:path w="15875" h="534035">
                <a:moveTo>
                  <a:pt x="15318" y="0"/>
                </a:moveTo>
                <a:lnTo>
                  <a:pt x="0" y="0"/>
                </a:lnTo>
                <a:lnTo>
                  <a:pt x="0" y="533941"/>
                </a:lnTo>
                <a:lnTo>
                  <a:pt x="15318" y="533941"/>
                </a:lnTo>
                <a:lnTo>
                  <a:pt x="15318" y="0"/>
                </a:lnTo>
                <a:close/>
              </a:path>
            </a:pathLst>
          </a:custGeom>
          <a:solidFill>
            <a:srgbClr val="1129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327573" y="1328274"/>
            <a:ext cx="4424680" cy="9804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270" dirty="0"/>
              <a:t>Instructions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327573" y="2773257"/>
            <a:ext cx="17189450" cy="373252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8620" indent="-375920">
              <a:lnSpc>
                <a:spcPct val="100000"/>
              </a:lnSpc>
              <a:spcBef>
                <a:spcPts val="110"/>
              </a:spcBef>
              <a:buAutoNum type="arabicPeriod"/>
              <a:tabLst>
                <a:tab pos="388620" algn="l"/>
              </a:tabLst>
            </a:pPr>
            <a:r>
              <a:rPr sz="3700" spc="-75" dirty="0">
                <a:solidFill>
                  <a:srgbClr val="0F294C"/>
                </a:solidFill>
                <a:latin typeface="Gotham Book"/>
                <a:cs typeface="Gotham Book"/>
              </a:rPr>
              <a:t>On</a:t>
            </a:r>
            <a:r>
              <a:rPr sz="3700" spc="-28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20" dirty="0">
                <a:solidFill>
                  <a:srgbClr val="0F294C"/>
                </a:solidFill>
                <a:latin typeface="Gotham Book"/>
                <a:cs typeface="Gotham Book"/>
              </a:rPr>
              <a:t>each</a:t>
            </a:r>
            <a:r>
              <a:rPr sz="3700" spc="-28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40" dirty="0">
                <a:solidFill>
                  <a:srgbClr val="0F294C"/>
                </a:solidFill>
                <a:latin typeface="Gotham Book"/>
                <a:cs typeface="Gotham Book"/>
              </a:rPr>
              <a:t>slide,</a:t>
            </a:r>
            <a:r>
              <a:rPr sz="3700" spc="-27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35" dirty="0">
                <a:solidFill>
                  <a:srgbClr val="0F294C"/>
                </a:solidFill>
                <a:latin typeface="Gotham Book"/>
                <a:cs typeface="Gotham Book"/>
              </a:rPr>
              <a:t>guess</a:t>
            </a:r>
            <a:r>
              <a:rPr sz="3700" spc="-28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00" dirty="0">
                <a:solidFill>
                  <a:srgbClr val="0F294C"/>
                </a:solidFill>
                <a:latin typeface="Gotham Book"/>
                <a:cs typeface="Gotham Book"/>
              </a:rPr>
              <a:t>the</a:t>
            </a:r>
            <a:r>
              <a:rPr sz="3700" spc="-27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55" dirty="0">
                <a:solidFill>
                  <a:srgbClr val="0F294C"/>
                </a:solidFill>
                <a:latin typeface="Gotham Book"/>
                <a:cs typeface="Gotham Book"/>
              </a:rPr>
              <a:t>correct</a:t>
            </a:r>
            <a:r>
              <a:rPr sz="3700" spc="-28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50" dirty="0">
                <a:solidFill>
                  <a:srgbClr val="0F294C"/>
                </a:solidFill>
                <a:latin typeface="Gotham Book"/>
                <a:cs typeface="Gotham Book"/>
              </a:rPr>
              <a:t>answer</a:t>
            </a:r>
            <a:r>
              <a:rPr sz="3700" spc="-27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10" dirty="0">
                <a:solidFill>
                  <a:srgbClr val="0F294C"/>
                </a:solidFill>
                <a:latin typeface="Gotham Book"/>
                <a:cs typeface="Gotham Book"/>
              </a:rPr>
              <a:t>to</a:t>
            </a:r>
            <a:r>
              <a:rPr sz="3700" spc="-28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00" dirty="0">
                <a:solidFill>
                  <a:srgbClr val="0F294C"/>
                </a:solidFill>
                <a:latin typeface="Gotham Book"/>
                <a:cs typeface="Gotham Book"/>
              </a:rPr>
              <a:t>the</a:t>
            </a:r>
            <a:r>
              <a:rPr sz="3700" spc="-27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20" dirty="0">
                <a:solidFill>
                  <a:srgbClr val="0F294C"/>
                </a:solidFill>
                <a:latin typeface="Gotham Book"/>
                <a:cs typeface="Gotham Book"/>
              </a:rPr>
              <a:t>question.</a:t>
            </a:r>
            <a:endParaRPr sz="3700" dirty="0">
              <a:latin typeface="Gotham Book"/>
              <a:cs typeface="Gotham Book"/>
            </a:endParaRPr>
          </a:p>
          <a:p>
            <a:pPr>
              <a:lnSpc>
                <a:spcPct val="100000"/>
              </a:lnSpc>
              <a:spcBef>
                <a:spcPts val="1015"/>
              </a:spcBef>
              <a:buClr>
                <a:srgbClr val="0F294C"/>
              </a:buClr>
              <a:buFont typeface="Gotham Book"/>
              <a:buAutoNum type="arabicPeriod"/>
            </a:pPr>
            <a:endParaRPr sz="3700" dirty="0">
              <a:latin typeface="Gotham Book"/>
              <a:cs typeface="Gotham Book"/>
            </a:endParaRPr>
          </a:p>
          <a:p>
            <a:pPr marL="494665" indent="-481965">
              <a:lnSpc>
                <a:spcPct val="100000"/>
              </a:lnSpc>
              <a:buAutoNum type="arabicPeriod"/>
              <a:tabLst>
                <a:tab pos="494665" algn="l"/>
              </a:tabLst>
            </a:pPr>
            <a:r>
              <a:rPr sz="3700" spc="-75" dirty="0">
                <a:solidFill>
                  <a:srgbClr val="0F294C"/>
                </a:solidFill>
                <a:latin typeface="Gotham Book"/>
                <a:cs typeface="Gotham Book"/>
              </a:rPr>
              <a:t>If</a:t>
            </a:r>
            <a:r>
              <a:rPr sz="3700" spc="-29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45" dirty="0">
                <a:solidFill>
                  <a:srgbClr val="0F294C"/>
                </a:solidFill>
                <a:latin typeface="Gotham Book"/>
                <a:cs typeface="Gotham Book"/>
              </a:rPr>
              <a:t>you</a:t>
            </a:r>
            <a:r>
              <a:rPr sz="3700" spc="-27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35" dirty="0">
                <a:solidFill>
                  <a:srgbClr val="0F294C"/>
                </a:solidFill>
                <a:latin typeface="Gotham Book"/>
                <a:cs typeface="Gotham Book"/>
              </a:rPr>
              <a:t>are</a:t>
            </a:r>
            <a:r>
              <a:rPr sz="3700" spc="-28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55" dirty="0">
                <a:solidFill>
                  <a:srgbClr val="0F294C"/>
                </a:solidFill>
                <a:latin typeface="Gotham Book"/>
                <a:cs typeface="Gotham Book"/>
              </a:rPr>
              <a:t>incorrect,</a:t>
            </a:r>
            <a:r>
              <a:rPr sz="3700" spc="-27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20" dirty="0">
                <a:solidFill>
                  <a:srgbClr val="0F294C"/>
                </a:solidFill>
                <a:latin typeface="Gotham Book"/>
                <a:cs typeface="Gotham Book"/>
              </a:rPr>
              <a:t>click</a:t>
            </a:r>
            <a:r>
              <a:rPr sz="3700" spc="-28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00" dirty="0">
                <a:solidFill>
                  <a:srgbClr val="0F294C"/>
                </a:solidFill>
                <a:latin typeface="Gotham Book"/>
                <a:cs typeface="Gotham Book"/>
              </a:rPr>
              <a:t>the</a:t>
            </a:r>
            <a:r>
              <a:rPr sz="3700" spc="-27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95" dirty="0">
                <a:solidFill>
                  <a:srgbClr val="0F294C"/>
                </a:solidFill>
                <a:latin typeface="Gotham Book"/>
                <a:cs typeface="Gotham Book"/>
              </a:rPr>
              <a:t>“Try</a:t>
            </a:r>
            <a:r>
              <a:rPr sz="3700" spc="-28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25" dirty="0">
                <a:solidFill>
                  <a:srgbClr val="0F294C"/>
                </a:solidFill>
                <a:latin typeface="Gotham Book"/>
                <a:cs typeface="Gotham Book"/>
              </a:rPr>
              <a:t>again”</a:t>
            </a:r>
            <a:r>
              <a:rPr sz="3700" spc="-27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40" dirty="0">
                <a:solidFill>
                  <a:srgbClr val="0F294C"/>
                </a:solidFill>
                <a:latin typeface="Gotham Book"/>
                <a:cs typeface="Gotham Book"/>
              </a:rPr>
              <a:t>button</a:t>
            </a:r>
            <a:r>
              <a:rPr sz="3700" spc="-28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10" dirty="0">
                <a:solidFill>
                  <a:srgbClr val="0F294C"/>
                </a:solidFill>
                <a:latin typeface="Gotham Book"/>
                <a:cs typeface="Gotham Book"/>
              </a:rPr>
              <a:t>to</a:t>
            </a:r>
            <a:r>
              <a:rPr sz="3700" spc="-27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45" dirty="0">
                <a:solidFill>
                  <a:srgbClr val="0F294C"/>
                </a:solidFill>
                <a:latin typeface="Gotham Book"/>
                <a:cs typeface="Gotham Book"/>
              </a:rPr>
              <a:t>return</a:t>
            </a:r>
            <a:r>
              <a:rPr sz="3700" spc="-28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10" dirty="0">
                <a:solidFill>
                  <a:srgbClr val="0F294C"/>
                </a:solidFill>
                <a:latin typeface="Gotham Book"/>
                <a:cs typeface="Gotham Book"/>
              </a:rPr>
              <a:t>to</a:t>
            </a:r>
            <a:r>
              <a:rPr sz="3700" spc="-27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00" dirty="0">
                <a:solidFill>
                  <a:srgbClr val="0F294C"/>
                </a:solidFill>
                <a:latin typeface="Gotham Book"/>
                <a:cs typeface="Gotham Book"/>
              </a:rPr>
              <a:t>the</a:t>
            </a:r>
            <a:r>
              <a:rPr sz="3700" spc="-28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60" dirty="0">
                <a:solidFill>
                  <a:srgbClr val="0F294C"/>
                </a:solidFill>
                <a:latin typeface="Gotham Book"/>
                <a:cs typeface="Gotham Book"/>
              </a:rPr>
              <a:t>previous</a:t>
            </a:r>
            <a:r>
              <a:rPr sz="3700" spc="-27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55" dirty="0">
                <a:solidFill>
                  <a:srgbClr val="0F294C"/>
                </a:solidFill>
                <a:latin typeface="Gotham Book"/>
                <a:cs typeface="Gotham Book"/>
              </a:rPr>
              <a:t>slide.</a:t>
            </a:r>
            <a:endParaRPr sz="3700" dirty="0">
              <a:latin typeface="Gotham Book"/>
              <a:cs typeface="Gotham Book"/>
            </a:endParaRPr>
          </a:p>
          <a:p>
            <a:pPr>
              <a:lnSpc>
                <a:spcPct val="100000"/>
              </a:lnSpc>
              <a:spcBef>
                <a:spcPts val="505"/>
              </a:spcBef>
              <a:buClr>
                <a:srgbClr val="0F294C"/>
              </a:buClr>
              <a:buFont typeface="Gotham Book"/>
              <a:buAutoNum type="arabicPeriod"/>
            </a:pPr>
            <a:endParaRPr sz="3700" dirty="0">
              <a:latin typeface="Gotham Book"/>
              <a:cs typeface="Gotham Book"/>
            </a:endParaRPr>
          </a:p>
          <a:p>
            <a:pPr marL="12700" marR="62865" indent="488950">
              <a:lnSpc>
                <a:spcPct val="111400"/>
              </a:lnSpc>
              <a:buAutoNum type="arabicPeriod"/>
              <a:tabLst>
                <a:tab pos="501650" algn="l"/>
              </a:tabLst>
            </a:pPr>
            <a:r>
              <a:rPr sz="3700" spc="-95" dirty="0">
                <a:solidFill>
                  <a:srgbClr val="0F294C"/>
                </a:solidFill>
                <a:latin typeface="Gotham Book"/>
                <a:cs typeface="Gotham Book"/>
              </a:rPr>
              <a:t>If</a:t>
            </a:r>
            <a:r>
              <a:rPr sz="3700" spc="-31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60" dirty="0">
                <a:solidFill>
                  <a:srgbClr val="0F294C"/>
                </a:solidFill>
                <a:latin typeface="Gotham Book"/>
                <a:cs typeface="Gotham Book"/>
              </a:rPr>
              <a:t>you</a:t>
            </a:r>
            <a:r>
              <a:rPr sz="3700" spc="-31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50" dirty="0">
                <a:solidFill>
                  <a:srgbClr val="0F294C"/>
                </a:solidFill>
                <a:latin typeface="Gotham Book"/>
                <a:cs typeface="Gotham Book"/>
              </a:rPr>
              <a:t>are</a:t>
            </a:r>
            <a:r>
              <a:rPr sz="3700" spc="-31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70" dirty="0">
                <a:solidFill>
                  <a:srgbClr val="0F294C"/>
                </a:solidFill>
                <a:latin typeface="Gotham Book"/>
                <a:cs typeface="Gotham Book"/>
              </a:rPr>
              <a:t>correct,</a:t>
            </a:r>
            <a:r>
              <a:rPr sz="3700" spc="-31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40" dirty="0">
                <a:solidFill>
                  <a:srgbClr val="0F294C"/>
                </a:solidFill>
                <a:latin typeface="Gotham Book"/>
                <a:cs typeface="Gotham Book"/>
              </a:rPr>
              <a:t>spend</a:t>
            </a:r>
            <a:r>
              <a:rPr sz="3700" spc="-31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40" dirty="0">
                <a:solidFill>
                  <a:srgbClr val="0F294C"/>
                </a:solidFill>
                <a:latin typeface="Gotham Book"/>
                <a:cs typeface="Gotham Book"/>
              </a:rPr>
              <a:t>time</a:t>
            </a:r>
            <a:r>
              <a:rPr sz="3700" spc="-31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60" dirty="0">
                <a:solidFill>
                  <a:srgbClr val="0F294C"/>
                </a:solidFill>
                <a:latin typeface="Gotham Book"/>
                <a:cs typeface="Gotham Book"/>
              </a:rPr>
              <a:t>learning</a:t>
            </a:r>
            <a:r>
              <a:rPr sz="3700" spc="-31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60" dirty="0">
                <a:solidFill>
                  <a:srgbClr val="0F294C"/>
                </a:solidFill>
                <a:latin typeface="Gotham Book"/>
                <a:cs typeface="Gotham Book"/>
              </a:rPr>
              <a:t>more</a:t>
            </a:r>
            <a:r>
              <a:rPr sz="3700" spc="-31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40" dirty="0">
                <a:solidFill>
                  <a:srgbClr val="0F294C"/>
                </a:solidFill>
                <a:latin typeface="Gotham Book"/>
                <a:cs typeface="Gotham Book"/>
              </a:rPr>
              <a:t>about</a:t>
            </a:r>
            <a:r>
              <a:rPr sz="3700" spc="-31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25" dirty="0">
                <a:solidFill>
                  <a:srgbClr val="0F294C"/>
                </a:solidFill>
                <a:latin typeface="Gotham Book"/>
                <a:cs typeface="Gotham Book"/>
              </a:rPr>
              <a:t>the</a:t>
            </a:r>
            <a:r>
              <a:rPr sz="3700" spc="-31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40" dirty="0">
                <a:solidFill>
                  <a:srgbClr val="0F294C"/>
                </a:solidFill>
                <a:latin typeface="Gotham Book"/>
                <a:cs typeface="Gotham Book"/>
              </a:rPr>
              <a:t>Gift</a:t>
            </a:r>
            <a:r>
              <a:rPr sz="3700" spc="-31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60" dirty="0">
                <a:solidFill>
                  <a:srgbClr val="0F294C"/>
                </a:solidFill>
                <a:latin typeface="Gotham Book"/>
                <a:cs typeface="Gotham Book"/>
              </a:rPr>
              <a:t>Catalog</a:t>
            </a:r>
            <a:r>
              <a:rPr sz="3700" spc="-31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65" dirty="0">
                <a:solidFill>
                  <a:srgbClr val="0F294C"/>
                </a:solidFill>
                <a:latin typeface="Gotham Book"/>
                <a:cs typeface="Gotham Book"/>
              </a:rPr>
              <a:t>item.</a:t>
            </a:r>
            <a:r>
              <a:rPr sz="3700" spc="-31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80" dirty="0">
                <a:solidFill>
                  <a:srgbClr val="0F294C"/>
                </a:solidFill>
                <a:latin typeface="Gotham Book"/>
                <a:cs typeface="Gotham Book"/>
              </a:rPr>
              <a:t>Then, </a:t>
            </a:r>
            <a:r>
              <a:rPr sz="3700" spc="-140" dirty="0">
                <a:solidFill>
                  <a:srgbClr val="0F294C"/>
                </a:solidFill>
                <a:latin typeface="Gotham Book"/>
                <a:cs typeface="Gotham Book"/>
              </a:rPr>
              <a:t>click</a:t>
            </a:r>
            <a:r>
              <a:rPr sz="3700" spc="-32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50" dirty="0">
                <a:solidFill>
                  <a:srgbClr val="0F294C"/>
                </a:solidFill>
                <a:latin typeface="Gotham Book"/>
                <a:cs typeface="Gotham Book"/>
              </a:rPr>
              <a:t>“Next”</a:t>
            </a:r>
            <a:r>
              <a:rPr sz="3700" spc="-28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10" dirty="0">
                <a:solidFill>
                  <a:srgbClr val="0F294C"/>
                </a:solidFill>
                <a:latin typeface="Gotham Book"/>
                <a:cs typeface="Gotham Book"/>
              </a:rPr>
              <a:t>to</a:t>
            </a:r>
            <a:r>
              <a:rPr sz="3700" spc="-27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45" dirty="0">
                <a:solidFill>
                  <a:srgbClr val="0F294C"/>
                </a:solidFill>
                <a:latin typeface="Gotham Book"/>
                <a:cs typeface="Gotham Book"/>
              </a:rPr>
              <a:t>continue!</a:t>
            </a:r>
            <a:endParaRPr sz="3700" dirty="0">
              <a:latin typeface="Gotham Book"/>
              <a:cs typeface="Gotham Book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340273" y="7100778"/>
            <a:ext cx="2042160" cy="911225"/>
            <a:chOff x="1340273" y="7100778"/>
            <a:chExt cx="2042160" cy="911225"/>
          </a:xfrm>
        </p:grpSpPr>
        <p:sp>
          <p:nvSpPr>
            <p:cNvPr id="13" name="object 13">
              <a:hlinkClick r:id="" action="ppaction://hlinkshowjump?jump=nextslide"/>
            </p:cNvPr>
            <p:cNvSpPr/>
            <p:nvPr/>
          </p:nvSpPr>
          <p:spPr>
            <a:xfrm>
              <a:off x="1340273" y="7100778"/>
              <a:ext cx="2042160" cy="911225"/>
            </a:xfrm>
            <a:custGeom>
              <a:avLst/>
              <a:gdLst/>
              <a:ahLst/>
              <a:cxnLst/>
              <a:rect l="l" t="t" r="r" b="b"/>
              <a:pathLst>
                <a:path w="2042160" h="911225">
                  <a:moveTo>
                    <a:pt x="2041822" y="0"/>
                  </a:moveTo>
                  <a:lnTo>
                    <a:pt x="0" y="0"/>
                  </a:lnTo>
                  <a:lnTo>
                    <a:pt x="0" y="910967"/>
                  </a:lnTo>
                  <a:lnTo>
                    <a:pt x="2041822" y="910967"/>
                  </a:lnTo>
                  <a:lnTo>
                    <a:pt x="2041822" y="0"/>
                  </a:lnTo>
                  <a:close/>
                </a:path>
              </a:pathLst>
            </a:custGeom>
            <a:solidFill>
              <a:srgbClr val="E96C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>
              <a:hlinkClick r:id="" action="ppaction://hlinkshowjump?jump=nextslide"/>
            </p:cNvPr>
            <p:cNvSpPr/>
            <p:nvPr/>
          </p:nvSpPr>
          <p:spPr>
            <a:xfrm>
              <a:off x="1791151" y="7409666"/>
              <a:ext cx="1140460" cy="293370"/>
            </a:xfrm>
            <a:custGeom>
              <a:avLst/>
              <a:gdLst/>
              <a:ahLst/>
              <a:cxnLst/>
              <a:rect l="l" t="t" r="r" b="b"/>
              <a:pathLst>
                <a:path w="1140460" h="293370">
                  <a:moveTo>
                    <a:pt x="59474" y="0"/>
                  </a:moveTo>
                  <a:lnTo>
                    <a:pt x="0" y="0"/>
                  </a:lnTo>
                  <a:lnTo>
                    <a:pt x="0" y="293184"/>
                  </a:lnTo>
                  <a:lnTo>
                    <a:pt x="63662" y="293184"/>
                  </a:lnTo>
                  <a:lnTo>
                    <a:pt x="63662" y="106803"/>
                  </a:lnTo>
                  <a:lnTo>
                    <a:pt x="140753" y="106803"/>
                  </a:lnTo>
                  <a:lnTo>
                    <a:pt x="59474" y="0"/>
                  </a:lnTo>
                  <a:close/>
                </a:path>
                <a:path w="1140460" h="293370">
                  <a:moveTo>
                    <a:pt x="140753" y="106803"/>
                  </a:moveTo>
                  <a:lnTo>
                    <a:pt x="63662" y="106803"/>
                  </a:lnTo>
                  <a:lnTo>
                    <a:pt x="205648" y="293184"/>
                  </a:lnTo>
                  <a:lnTo>
                    <a:pt x="260515" y="293184"/>
                  </a:lnTo>
                  <a:lnTo>
                    <a:pt x="260515" y="180518"/>
                  </a:lnTo>
                  <a:lnTo>
                    <a:pt x="196852" y="180518"/>
                  </a:lnTo>
                  <a:lnTo>
                    <a:pt x="140753" y="106803"/>
                  </a:lnTo>
                  <a:close/>
                </a:path>
                <a:path w="1140460" h="293370">
                  <a:moveTo>
                    <a:pt x="260515" y="0"/>
                  </a:moveTo>
                  <a:lnTo>
                    <a:pt x="196852" y="0"/>
                  </a:lnTo>
                  <a:lnTo>
                    <a:pt x="196852" y="180518"/>
                  </a:lnTo>
                  <a:lnTo>
                    <a:pt x="260515" y="180518"/>
                  </a:lnTo>
                  <a:lnTo>
                    <a:pt x="260515" y="0"/>
                  </a:lnTo>
                  <a:close/>
                </a:path>
                <a:path w="1140460" h="293370">
                  <a:moveTo>
                    <a:pt x="552025" y="0"/>
                  </a:moveTo>
                  <a:lnTo>
                    <a:pt x="330879" y="0"/>
                  </a:lnTo>
                  <a:lnTo>
                    <a:pt x="330879" y="293184"/>
                  </a:lnTo>
                  <a:lnTo>
                    <a:pt x="554119" y="293184"/>
                  </a:lnTo>
                  <a:lnTo>
                    <a:pt x="554119" y="235804"/>
                  </a:lnTo>
                  <a:lnTo>
                    <a:pt x="394961" y="235804"/>
                  </a:lnTo>
                  <a:lnTo>
                    <a:pt x="394961" y="174235"/>
                  </a:lnTo>
                  <a:lnTo>
                    <a:pt x="533177" y="174235"/>
                  </a:lnTo>
                  <a:lnTo>
                    <a:pt x="533177" y="116855"/>
                  </a:lnTo>
                  <a:lnTo>
                    <a:pt x="394961" y="116855"/>
                  </a:lnTo>
                  <a:lnTo>
                    <a:pt x="394961" y="57380"/>
                  </a:lnTo>
                  <a:lnTo>
                    <a:pt x="552025" y="57380"/>
                  </a:lnTo>
                  <a:lnTo>
                    <a:pt x="552025" y="0"/>
                  </a:lnTo>
                  <a:close/>
                </a:path>
                <a:path w="1140460" h="293370">
                  <a:moveTo>
                    <a:pt x="668880" y="0"/>
                  </a:moveTo>
                  <a:lnTo>
                    <a:pt x="593489" y="0"/>
                  </a:lnTo>
                  <a:lnTo>
                    <a:pt x="691497" y="144079"/>
                  </a:lnTo>
                  <a:lnTo>
                    <a:pt x="589301" y="293184"/>
                  </a:lnTo>
                  <a:lnTo>
                    <a:pt x="662597" y="293184"/>
                  </a:lnTo>
                  <a:lnTo>
                    <a:pt x="728773" y="192664"/>
                  </a:lnTo>
                  <a:lnTo>
                    <a:pt x="801409" y="192664"/>
                  </a:lnTo>
                  <a:lnTo>
                    <a:pt x="767725" y="143241"/>
                  </a:lnTo>
                  <a:lnTo>
                    <a:pt x="800681" y="95075"/>
                  </a:lnTo>
                  <a:lnTo>
                    <a:pt x="730448" y="95075"/>
                  </a:lnTo>
                  <a:lnTo>
                    <a:pt x="668880" y="0"/>
                  </a:lnTo>
                  <a:close/>
                </a:path>
                <a:path w="1140460" h="293370">
                  <a:moveTo>
                    <a:pt x="801409" y="192664"/>
                  </a:moveTo>
                  <a:lnTo>
                    <a:pt x="728773" y="192664"/>
                  </a:lnTo>
                  <a:lnTo>
                    <a:pt x="794530" y="293184"/>
                  </a:lnTo>
                  <a:lnTo>
                    <a:pt x="869921" y="293184"/>
                  </a:lnTo>
                  <a:lnTo>
                    <a:pt x="801409" y="192664"/>
                  </a:lnTo>
                  <a:close/>
                </a:path>
                <a:path w="1140460" h="293370">
                  <a:moveTo>
                    <a:pt x="865732" y="0"/>
                  </a:moveTo>
                  <a:lnTo>
                    <a:pt x="792436" y="0"/>
                  </a:lnTo>
                  <a:lnTo>
                    <a:pt x="730448" y="95075"/>
                  </a:lnTo>
                  <a:lnTo>
                    <a:pt x="800681" y="95075"/>
                  </a:lnTo>
                  <a:lnTo>
                    <a:pt x="865732" y="0"/>
                  </a:lnTo>
                  <a:close/>
                </a:path>
                <a:path w="1140460" h="293370">
                  <a:moveTo>
                    <a:pt x="1050847" y="59474"/>
                  </a:moveTo>
                  <a:lnTo>
                    <a:pt x="986346" y="59474"/>
                  </a:lnTo>
                  <a:lnTo>
                    <a:pt x="986346" y="293184"/>
                  </a:lnTo>
                  <a:lnTo>
                    <a:pt x="1050847" y="293184"/>
                  </a:lnTo>
                  <a:lnTo>
                    <a:pt x="1050847" y="59474"/>
                  </a:lnTo>
                  <a:close/>
                </a:path>
                <a:path w="1140460" h="293370">
                  <a:moveTo>
                    <a:pt x="1140059" y="0"/>
                  </a:moveTo>
                  <a:lnTo>
                    <a:pt x="897134" y="0"/>
                  </a:lnTo>
                  <a:lnTo>
                    <a:pt x="897134" y="59474"/>
                  </a:lnTo>
                  <a:lnTo>
                    <a:pt x="1140059" y="59474"/>
                  </a:lnTo>
                  <a:lnTo>
                    <a:pt x="11400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08339" y="2793492"/>
            <a:ext cx="9274810" cy="9804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210" dirty="0"/>
              <a:t>Oops!</a:t>
            </a:r>
            <a:r>
              <a:rPr spc="-475" dirty="0"/>
              <a:t> </a:t>
            </a:r>
            <a:r>
              <a:rPr spc="-229" dirty="0"/>
              <a:t>That’s</a:t>
            </a:r>
            <a:r>
              <a:rPr spc="-475" dirty="0"/>
              <a:t> </a:t>
            </a:r>
            <a:r>
              <a:rPr spc="-170" dirty="0"/>
              <a:t>not</a:t>
            </a:r>
            <a:r>
              <a:rPr spc="-470" dirty="0"/>
              <a:t> </a:t>
            </a:r>
            <a:r>
              <a:rPr spc="-290" dirty="0"/>
              <a:t>correct.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8375650" y="4282592"/>
            <a:ext cx="3350895" cy="911225"/>
            <a:chOff x="8375650" y="4282592"/>
            <a:chExt cx="3350895" cy="911225"/>
          </a:xfrm>
        </p:grpSpPr>
        <p:sp>
          <p:nvSpPr>
            <p:cNvPr id="4" name="object 4">
              <a:hlinkClick r:id="" action="ppaction://hlinkshowjump?jump=previousslide"/>
            </p:cNvPr>
            <p:cNvSpPr/>
            <p:nvPr/>
          </p:nvSpPr>
          <p:spPr>
            <a:xfrm>
              <a:off x="8375650" y="4282592"/>
              <a:ext cx="3350895" cy="911225"/>
            </a:xfrm>
            <a:custGeom>
              <a:avLst/>
              <a:gdLst/>
              <a:ahLst/>
              <a:cxnLst/>
              <a:rect l="l" t="t" r="r" b="b"/>
              <a:pathLst>
                <a:path w="3350895" h="911225">
                  <a:moveTo>
                    <a:pt x="3350683" y="0"/>
                  </a:moveTo>
                  <a:lnTo>
                    <a:pt x="0" y="0"/>
                  </a:lnTo>
                  <a:lnTo>
                    <a:pt x="0" y="910967"/>
                  </a:lnTo>
                  <a:lnTo>
                    <a:pt x="3350683" y="910967"/>
                  </a:lnTo>
                  <a:lnTo>
                    <a:pt x="3350683" y="0"/>
                  </a:lnTo>
                  <a:close/>
                </a:path>
              </a:pathLst>
            </a:custGeom>
            <a:solidFill>
              <a:srgbClr val="E96C25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>
              <a:hlinkClick r:id="" action="ppaction://hlinkshowjump?jump=previousslide"/>
            </p:cNvPr>
            <p:cNvSpPr/>
            <p:nvPr/>
          </p:nvSpPr>
          <p:spPr>
            <a:xfrm>
              <a:off x="8860682" y="4596718"/>
              <a:ext cx="2383155" cy="303530"/>
            </a:xfrm>
            <a:custGeom>
              <a:avLst/>
              <a:gdLst/>
              <a:ahLst/>
              <a:cxnLst/>
              <a:rect l="l" t="t" r="r" b="b"/>
              <a:pathLst>
                <a:path w="2383154" h="303529">
                  <a:moveTo>
                    <a:pt x="153712" y="64500"/>
                  </a:moveTo>
                  <a:lnTo>
                    <a:pt x="89211" y="64500"/>
                  </a:lnTo>
                  <a:lnTo>
                    <a:pt x="89211" y="298210"/>
                  </a:lnTo>
                  <a:lnTo>
                    <a:pt x="153712" y="298210"/>
                  </a:lnTo>
                  <a:lnTo>
                    <a:pt x="153712" y="64500"/>
                  </a:lnTo>
                  <a:close/>
                </a:path>
                <a:path w="2383154" h="303529">
                  <a:moveTo>
                    <a:pt x="242924" y="5026"/>
                  </a:moveTo>
                  <a:lnTo>
                    <a:pt x="0" y="5026"/>
                  </a:lnTo>
                  <a:lnTo>
                    <a:pt x="0" y="64500"/>
                  </a:lnTo>
                  <a:lnTo>
                    <a:pt x="242924" y="64500"/>
                  </a:lnTo>
                  <a:lnTo>
                    <a:pt x="242924" y="5026"/>
                  </a:lnTo>
                  <a:close/>
                </a:path>
                <a:path w="2383154" h="303529">
                  <a:moveTo>
                    <a:pt x="426374" y="5026"/>
                  </a:moveTo>
                  <a:lnTo>
                    <a:pt x="292347" y="5026"/>
                  </a:lnTo>
                  <a:lnTo>
                    <a:pt x="292347" y="298210"/>
                  </a:lnTo>
                  <a:lnTo>
                    <a:pt x="356847" y="298210"/>
                  </a:lnTo>
                  <a:lnTo>
                    <a:pt x="356847" y="204391"/>
                  </a:lnTo>
                  <a:lnTo>
                    <a:pt x="481570" y="204391"/>
                  </a:lnTo>
                  <a:lnTo>
                    <a:pt x="474121" y="193501"/>
                  </a:lnTo>
                  <a:lnTo>
                    <a:pt x="499664" y="180125"/>
                  </a:lnTo>
                  <a:lnTo>
                    <a:pt x="519512" y="160623"/>
                  </a:lnTo>
                  <a:lnTo>
                    <a:pt x="526092" y="147430"/>
                  </a:lnTo>
                  <a:lnTo>
                    <a:pt x="356847" y="147430"/>
                  </a:lnTo>
                  <a:lnTo>
                    <a:pt x="356847" y="63244"/>
                  </a:lnTo>
                  <a:lnTo>
                    <a:pt x="529766" y="63244"/>
                  </a:lnTo>
                  <a:lnTo>
                    <a:pt x="529388" y="61215"/>
                  </a:lnTo>
                  <a:lnTo>
                    <a:pt x="507576" y="30784"/>
                  </a:lnTo>
                  <a:lnTo>
                    <a:pt x="472806" y="11661"/>
                  </a:lnTo>
                  <a:lnTo>
                    <a:pt x="426374" y="5026"/>
                  </a:lnTo>
                  <a:close/>
                </a:path>
                <a:path w="2383154" h="303529">
                  <a:moveTo>
                    <a:pt x="481570" y="204391"/>
                  </a:moveTo>
                  <a:lnTo>
                    <a:pt x="407526" y="204391"/>
                  </a:lnTo>
                  <a:lnTo>
                    <a:pt x="470352" y="298210"/>
                  </a:lnTo>
                  <a:lnTo>
                    <a:pt x="545742" y="298210"/>
                  </a:lnTo>
                  <a:lnTo>
                    <a:pt x="481570" y="204391"/>
                  </a:lnTo>
                  <a:close/>
                </a:path>
                <a:path w="2383154" h="303529">
                  <a:moveTo>
                    <a:pt x="529766" y="63244"/>
                  </a:moveTo>
                  <a:lnTo>
                    <a:pt x="420929" y="63244"/>
                  </a:lnTo>
                  <a:lnTo>
                    <a:pt x="442100" y="65901"/>
                  </a:lnTo>
                  <a:lnTo>
                    <a:pt x="458048" y="73819"/>
                  </a:lnTo>
                  <a:lnTo>
                    <a:pt x="468107" y="86921"/>
                  </a:lnTo>
                  <a:lnTo>
                    <a:pt x="471608" y="105127"/>
                  </a:lnTo>
                  <a:lnTo>
                    <a:pt x="471608" y="105965"/>
                  </a:lnTo>
                  <a:lnTo>
                    <a:pt x="468303" y="122869"/>
                  </a:lnTo>
                  <a:lnTo>
                    <a:pt x="458677" y="135964"/>
                  </a:lnTo>
                  <a:lnTo>
                    <a:pt x="443160" y="144426"/>
                  </a:lnTo>
                  <a:lnTo>
                    <a:pt x="422186" y="147430"/>
                  </a:lnTo>
                  <a:lnTo>
                    <a:pt x="526092" y="147430"/>
                  </a:lnTo>
                  <a:lnTo>
                    <a:pt x="532372" y="134838"/>
                  </a:lnTo>
                  <a:lnTo>
                    <a:pt x="536947" y="102614"/>
                  </a:lnTo>
                  <a:lnTo>
                    <a:pt x="536947" y="101777"/>
                  </a:lnTo>
                  <a:lnTo>
                    <a:pt x="529766" y="63244"/>
                  </a:lnTo>
                  <a:close/>
                </a:path>
                <a:path w="2383154" h="303529">
                  <a:moveTo>
                    <a:pt x="629928" y="5026"/>
                  </a:moveTo>
                  <a:lnTo>
                    <a:pt x="554538" y="5026"/>
                  </a:lnTo>
                  <a:lnTo>
                    <a:pt x="667204" y="182612"/>
                  </a:lnTo>
                  <a:lnTo>
                    <a:pt x="667204" y="298210"/>
                  </a:lnTo>
                  <a:lnTo>
                    <a:pt x="731705" y="298210"/>
                  </a:lnTo>
                  <a:lnTo>
                    <a:pt x="731705" y="181355"/>
                  </a:lnTo>
                  <a:lnTo>
                    <a:pt x="769171" y="122718"/>
                  </a:lnTo>
                  <a:lnTo>
                    <a:pt x="699873" y="122718"/>
                  </a:lnTo>
                  <a:lnTo>
                    <a:pt x="629928" y="5026"/>
                  </a:lnTo>
                  <a:close/>
                </a:path>
                <a:path w="2383154" h="303529">
                  <a:moveTo>
                    <a:pt x="844372" y="5026"/>
                  </a:moveTo>
                  <a:lnTo>
                    <a:pt x="771075" y="5026"/>
                  </a:lnTo>
                  <a:lnTo>
                    <a:pt x="699873" y="122718"/>
                  </a:lnTo>
                  <a:lnTo>
                    <a:pt x="769171" y="122718"/>
                  </a:lnTo>
                  <a:lnTo>
                    <a:pt x="844372" y="5026"/>
                  </a:lnTo>
                  <a:close/>
                </a:path>
                <a:path w="2383154" h="303529">
                  <a:moveTo>
                    <a:pt x="1170215" y="2931"/>
                  </a:moveTo>
                  <a:lnTo>
                    <a:pt x="1110741" y="2931"/>
                  </a:lnTo>
                  <a:lnTo>
                    <a:pt x="985090" y="298210"/>
                  </a:lnTo>
                  <a:lnTo>
                    <a:pt x="1050847" y="298210"/>
                  </a:lnTo>
                  <a:lnTo>
                    <a:pt x="1077653" y="232453"/>
                  </a:lnTo>
                  <a:lnTo>
                    <a:pt x="1267884" y="232453"/>
                  </a:lnTo>
                  <a:lnTo>
                    <a:pt x="1243645" y="175492"/>
                  </a:lnTo>
                  <a:lnTo>
                    <a:pt x="1100688" y="175492"/>
                  </a:lnTo>
                  <a:lnTo>
                    <a:pt x="1139640" y="80416"/>
                  </a:lnTo>
                  <a:lnTo>
                    <a:pt x="1203187" y="80416"/>
                  </a:lnTo>
                  <a:lnTo>
                    <a:pt x="1170215" y="2931"/>
                  </a:lnTo>
                  <a:close/>
                </a:path>
                <a:path w="2383154" h="303529">
                  <a:moveTo>
                    <a:pt x="1267884" y="232453"/>
                  </a:moveTo>
                  <a:lnTo>
                    <a:pt x="1201628" y="232453"/>
                  </a:lnTo>
                  <a:lnTo>
                    <a:pt x="1228433" y="298210"/>
                  </a:lnTo>
                  <a:lnTo>
                    <a:pt x="1295866" y="298210"/>
                  </a:lnTo>
                  <a:lnTo>
                    <a:pt x="1267884" y="232453"/>
                  </a:lnTo>
                  <a:close/>
                </a:path>
                <a:path w="2383154" h="303529">
                  <a:moveTo>
                    <a:pt x="1203187" y="80416"/>
                  </a:moveTo>
                  <a:lnTo>
                    <a:pt x="1139640" y="80416"/>
                  </a:lnTo>
                  <a:lnTo>
                    <a:pt x="1178592" y="175492"/>
                  </a:lnTo>
                  <a:lnTo>
                    <a:pt x="1243645" y="175492"/>
                  </a:lnTo>
                  <a:lnTo>
                    <a:pt x="1203187" y="80416"/>
                  </a:lnTo>
                  <a:close/>
                </a:path>
                <a:path w="2383154" h="303529">
                  <a:moveTo>
                    <a:pt x="1462981" y="0"/>
                  </a:moveTo>
                  <a:lnTo>
                    <a:pt x="1412898" y="7766"/>
                  </a:lnTo>
                  <a:lnTo>
                    <a:pt x="1370516" y="29365"/>
                  </a:lnTo>
                  <a:lnTo>
                    <a:pt x="1337803" y="62242"/>
                  </a:lnTo>
                  <a:lnTo>
                    <a:pt x="1316731" y="103844"/>
                  </a:lnTo>
                  <a:lnTo>
                    <a:pt x="1309269" y="151618"/>
                  </a:lnTo>
                  <a:lnTo>
                    <a:pt x="1309269" y="152456"/>
                  </a:lnTo>
                  <a:lnTo>
                    <a:pt x="1316533" y="201429"/>
                  </a:lnTo>
                  <a:lnTo>
                    <a:pt x="1337227" y="242984"/>
                  </a:lnTo>
                  <a:lnTo>
                    <a:pt x="1369701" y="275131"/>
                  </a:lnTo>
                  <a:lnTo>
                    <a:pt x="1412309" y="295878"/>
                  </a:lnTo>
                  <a:lnTo>
                    <a:pt x="1463400" y="303236"/>
                  </a:lnTo>
                  <a:lnTo>
                    <a:pt x="1501344" y="299565"/>
                  </a:lnTo>
                  <a:lnTo>
                    <a:pt x="1534811" y="289572"/>
                  </a:lnTo>
                  <a:lnTo>
                    <a:pt x="1563881" y="274788"/>
                  </a:lnTo>
                  <a:lnTo>
                    <a:pt x="1588632" y="256746"/>
                  </a:lnTo>
                  <a:lnTo>
                    <a:pt x="1588632" y="244599"/>
                  </a:lnTo>
                  <a:lnTo>
                    <a:pt x="1465494" y="244599"/>
                  </a:lnTo>
                  <a:lnTo>
                    <a:pt x="1429710" y="237610"/>
                  </a:lnTo>
                  <a:lnTo>
                    <a:pt x="1401622" y="218213"/>
                  </a:lnTo>
                  <a:lnTo>
                    <a:pt x="1383272" y="188763"/>
                  </a:lnTo>
                  <a:lnTo>
                    <a:pt x="1376701" y="151618"/>
                  </a:lnTo>
                  <a:lnTo>
                    <a:pt x="1376701" y="150780"/>
                  </a:lnTo>
                  <a:lnTo>
                    <a:pt x="1383258" y="115487"/>
                  </a:lnTo>
                  <a:lnTo>
                    <a:pt x="1401203" y="86437"/>
                  </a:lnTo>
                  <a:lnTo>
                    <a:pt x="1427943" y="66732"/>
                  </a:lnTo>
                  <a:lnTo>
                    <a:pt x="1460887" y="59474"/>
                  </a:lnTo>
                  <a:lnTo>
                    <a:pt x="1562188" y="59474"/>
                  </a:lnTo>
                  <a:lnTo>
                    <a:pt x="1578161" y="40208"/>
                  </a:lnTo>
                  <a:lnTo>
                    <a:pt x="1554686" y="22970"/>
                  </a:lnTo>
                  <a:lnTo>
                    <a:pt x="1528895" y="10366"/>
                  </a:lnTo>
                  <a:lnTo>
                    <a:pt x="1498942" y="2630"/>
                  </a:lnTo>
                  <a:lnTo>
                    <a:pt x="1462981" y="0"/>
                  </a:lnTo>
                  <a:close/>
                </a:path>
                <a:path w="2383154" h="303529">
                  <a:moveTo>
                    <a:pt x="1588632" y="129420"/>
                  </a:moveTo>
                  <a:lnTo>
                    <a:pt x="1461306" y="129420"/>
                  </a:lnTo>
                  <a:lnTo>
                    <a:pt x="1461306" y="185125"/>
                  </a:lnTo>
                  <a:lnTo>
                    <a:pt x="1526225" y="185125"/>
                  </a:lnTo>
                  <a:lnTo>
                    <a:pt x="1526225" y="227008"/>
                  </a:lnTo>
                  <a:lnTo>
                    <a:pt x="1513143" y="234704"/>
                  </a:lnTo>
                  <a:lnTo>
                    <a:pt x="1498530" y="240202"/>
                  </a:lnTo>
                  <a:lnTo>
                    <a:pt x="1482581" y="243500"/>
                  </a:lnTo>
                  <a:lnTo>
                    <a:pt x="1465494" y="244599"/>
                  </a:lnTo>
                  <a:lnTo>
                    <a:pt x="1588632" y="244599"/>
                  </a:lnTo>
                  <a:lnTo>
                    <a:pt x="1588632" y="129420"/>
                  </a:lnTo>
                  <a:close/>
                </a:path>
                <a:path w="2383154" h="303529">
                  <a:moveTo>
                    <a:pt x="1562188" y="59474"/>
                  </a:moveTo>
                  <a:lnTo>
                    <a:pt x="1460887" y="59474"/>
                  </a:lnTo>
                  <a:lnTo>
                    <a:pt x="1483995" y="61470"/>
                  </a:lnTo>
                  <a:lnTo>
                    <a:pt x="1503451" y="67275"/>
                  </a:lnTo>
                  <a:lnTo>
                    <a:pt x="1520787" y="76614"/>
                  </a:lnTo>
                  <a:lnTo>
                    <a:pt x="1537534" y="89211"/>
                  </a:lnTo>
                  <a:lnTo>
                    <a:pt x="1562188" y="59474"/>
                  </a:lnTo>
                  <a:close/>
                </a:path>
                <a:path w="2383154" h="303529">
                  <a:moveTo>
                    <a:pt x="1810604" y="2931"/>
                  </a:moveTo>
                  <a:lnTo>
                    <a:pt x="1751129" y="2931"/>
                  </a:lnTo>
                  <a:lnTo>
                    <a:pt x="1625479" y="298210"/>
                  </a:lnTo>
                  <a:lnTo>
                    <a:pt x="1691236" y="298210"/>
                  </a:lnTo>
                  <a:lnTo>
                    <a:pt x="1718041" y="232453"/>
                  </a:lnTo>
                  <a:lnTo>
                    <a:pt x="1908273" y="232453"/>
                  </a:lnTo>
                  <a:lnTo>
                    <a:pt x="1884034" y="175492"/>
                  </a:lnTo>
                  <a:lnTo>
                    <a:pt x="1741077" y="175492"/>
                  </a:lnTo>
                  <a:lnTo>
                    <a:pt x="1780029" y="80416"/>
                  </a:lnTo>
                  <a:lnTo>
                    <a:pt x="1843576" y="80416"/>
                  </a:lnTo>
                  <a:lnTo>
                    <a:pt x="1810604" y="2931"/>
                  </a:lnTo>
                  <a:close/>
                </a:path>
                <a:path w="2383154" h="303529">
                  <a:moveTo>
                    <a:pt x="1908273" y="232453"/>
                  </a:moveTo>
                  <a:lnTo>
                    <a:pt x="1842017" y="232453"/>
                  </a:lnTo>
                  <a:lnTo>
                    <a:pt x="1868822" y="298210"/>
                  </a:lnTo>
                  <a:lnTo>
                    <a:pt x="1936255" y="298210"/>
                  </a:lnTo>
                  <a:lnTo>
                    <a:pt x="1908273" y="232453"/>
                  </a:lnTo>
                  <a:close/>
                </a:path>
                <a:path w="2383154" h="303529">
                  <a:moveTo>
                    <a:pt x="1843576" y="80416"/>
                  </a:moveTo>
                  <a:lnTo>
                    <a:pt x="1780029" y="80416"/>
                  </a:lnTo>
                  <a:lnTo>
                    <a:pt x="1818981" y="175492"/>
                  </a:lnTo>
                  <a:lnTo>
                    <a:pt x="1884034" y="175492"/>
                  </a:lnTo>
                  <a:lnTo>
                    <a:pt x="1843576" y="80416"/>
                  </a:lnTo>
                  <a:close/>
                </a:path>
                <a:path w="2383154" h="303529">
                  <a:moveTo>
                    <a:pt x="2048921" y="5026"/>
                  </a:moveTo>
                  <a:lnTo>
                    <a:pt x="1984421" y="5026"/>
                  </a:lnTo>
                  <a:lnTo>
                    <a:pt x="1984421" y="298210"/>
                  </a:lnTo>
                  <a:lnTo>
                    <a:pt x="2048921" y="298210"/>
                  </a:lnTo>
                  <a:lnTo>
                    <a:pt x="2048921" y="5026"/>
                  </a:lnTo>
                  <a:close/>
                </a:path>
                <a:path w="2383154" h="303529">
                  <a:moveTo>
                    <a:pt x="2181692" y="5026"/>
                  </a:moveTo>
                  <a:lnTo>
                    <a:pt x="2122218" y="5026"/>
                  </a:lnTo>
                  <a:lnTo>
                    <a:pt x="2122218" y="298210"/>
                  </a:lnTo>
                  <a:lnTo>
                    <a:pt x="2185881" y="298210"/>
                  </a:lnTo>
                  <a:lnTo>
                    <a:pt x="2185881" y="111829"/>
                  </a:lnTo>
                  <a:lnTo>
                    <a:pt x="2262972" y="111829"/>
                  </a:lnTo>
                  <a:lnTo>
                    <a:pt x="2181692" y="5026"/>
                  </a:lnTo>
                  <a:close/>
                </a:path>
                <a:path w="2383154" h="303529">
                  <a:moveTo>
                    <a:pt x="2262972" y="111829"/>
                  </a:moveTo>
                  <a:lnTo>
                    <a:pt x="2185881" y="111829"/>
                  </a:lnTo>
                  <a:lnTo>
                    <a:pt x="2327866" y="298210"/>
                  </a:lnTo>
                  <a:lnTo>
                    <a:pt x="2382733" y="298210"/>
                  </a:lnTo>
                  <a:lnTo>
                    <a:pt x="2382733" y="185544"/>
                  </a:lnTo>
                  <a:lnTo>
                    <a:pt x="2319070" y="185544"/>
                  </a:lnTo>
                  <a:lnTo>
                    <a:pt x="2262972" y="111829"/>
                  </a:lnTo>
                  <a:close/>
                </a:path>
                <a:path w="2383154" h="303529">
                  <a:moveTo>
                    <a:pt x="2382733" y="5026"/>
                  </a:moveTo>
                  <a:lnTo>
                    <a:pt x="2319070" y="5026"/>
                  </a:lnTo>
                  <a:lnTo>
                    <a:pt x="2319070" y="185544"/>
                  </a:lnTo>
                  <a:lnTo>
                    <a:pt x="2382733" y="185544"/>
                  </a:lnTo>
                  <a:lnTo>
                    <a:pt x="2382733" y="50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947480"/>
            <a:ext cx="20104471" cy="5361075"/>
          </a:xfrm>
          <a:prstGeom prst="rect">
            <a:avLst/>
          </a:prstGeom>
        </p:spPr>
      </p:pic>
      <p:sp>
        <p:nvSpPr>
          <p:cNvPr id="7" name="Rectangle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FE82E6E-D7D8-2E45-E6F5-F36E91A9C28E}"/>
              </a:ext>
            </a:extLst>
          </p:cNvPr>
          <p:cNvSpPr/>
          <p:nvPr/>
        </p:nvSpPr>
        <p:spPr>
          <a:xfrm>
            <a:off x="0" y="0"/>
            <a:ext cx="20104100" cy="113085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05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6488" rIns="0" bIns="0" rtlCol="0">
            <a:spAutoFit/>
          </a:bodyPr>
          <a:lstStyle/>
          <a:p>
            <a:pPr marL="95885">
              <a:lnSpc>
                <a:spcPct val="100000"/>
              </a:lnSpc>
              <a:spcBef>
                <a:spcPts val="114"/>
              </a:spcBef>
            </a:pPr>
            <a:r>
              <a:rPr spc="-960" dirty="0"/>
              <a:t>Y</a:t>
            </a:r>
            <a:r>
              <a:rPr spc="-275" dirty="0"/>
              <a:t>es!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908494" y="2652136"/>
            <a:ext cx="9351645" cy="305816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297815">
              <a:lnSpc>
                <a:spcPts val="2640"/>
              </a:lnSpc>
              <a:spcBef>
                <a:spcPts val="295"/>
              </a:spcBef>
            </a:pP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You</a:t>
            </a:r>
            <a:r>
              <a:rPr sz="23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70" dirty="0">
                <a:solidFill>
                  <a:srgbClr val="0F294C"/>
                </a:solidFill>
                <a:latin typeface="Gotham Book"/>
                <a:cs typeface="Gotham Book"/>
              </a:rPr>
              <a:t>can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make</a:t>
            </a:r>
            <a:r>
              <a:rPr sz="23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55" dirty="0">
                <a:solidFill>
                  <a:srgbClr val="0F294C"/>
                </a:solidFill>
                <a:latin typeface="Gotham Book"/>
                <a:cs typeface="Gotham Book"/>
              </a:rPr>
              <a:t>an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incoming</a:t>
            </a:r>
            <a:r>
              <a:rPr sz="23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refugee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family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feel</a:t>
            </a:r>
            <a:r>
              <a:rPr sz="23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welcomed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70" dirty="0">
                <a:solidFill>
                  <a:srgbClr val="0F294C"/>
                </a:solidFill>
                <a:latin typeface="Gotham Book"/>
                <a:cs typeface="Gotham Book"/>
              </a:rPr>
              <a:t>and</a:t>
            </a:r>
            <a:r>
              <a:rPr sz="23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45" dirty="0">
                <a:solidFill>
                  <a:srgbClr val="0F294C"/>
                </a:solidFill>
                <a:latin typeface="Gotham Book"/>
                <a:cs typeface="Gotham Book"/>
              </a:rPr>
              <a:t>loved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by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their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0" dirty="0">
                <a:solidFill>
                  <a:srgbClr val="0F294C"/>
                </a:solidFill>
                <a:latin typeface="Gotham Book"/>
                <a:cs typeface="Gotham Book"/>
              </a:rPr>
              <a:t>new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community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0" dirty="0">
                <a:solidFill>
                  <a:srgbClr val="0F294C"/>
                </a:solidFill>
                <a:latin typeface="Gotham Book"/>
                <a:cs typeface="Gotham Book"/>
              </a:rPr>
              <a:t>with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20" dirty="0">
                <a:solidFill>
                  <a:srgbClr val="0F294C"/>
                </a:solidFill>
                <a:latin typeface="Gotham Book"/>
                <a:cs typeface="Gotham Book"/>
              </a:rPr>
              <a:t>a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basket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0" dirty="0">
                <a:solidFill>
                  <a:srgbClr val="0F294C"/>
                </a:solidFill>
                <a:latin typeface="Gotham Book"/>
                <a:cs typeface="Gotham Book"/>
              </a:rPr>
              <a:t>full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55" dirty="0">
                <a:solidFill>
                  <a:srgbClr val="0F294C"/>
                </a:solidFill>
                <a:latin typeface="Gotham Book"/>
                <a:cs typeface="Gotham Book"/>
              </a:rPr>
              <a:t>of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0" dirty="0">
                <a:solidFill>
                  <a:srgbClr val="0F294C"/>
                </a:solidFill>
                <a:latin typeface="Gotham Book"/>
                <a:cs typeface="Gotham Book"/>
              </a:rPr>
              <a:t>food,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school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" dirty="0">
                <a:solidFill>
                  <a:srgbClr val="0F294C"/>
                </a:solidFill>
                <a:latin typeface="Gotham Book"/>
                <a:cs typeface="Gotham Book"/>
              </a:rPr>
              <a:t>supplies, </a:t>
            </a:r>
            <a:r>
              <a:rPr sz="2300" spc="-90" dirty="0">
                <a:solidFill>
                  <a:srgbClr val="0F294C"/>
                </a:solidFill>
                <a:latin typeface="Gotham Book"/>
                <a:cs typeface="Gotham Book"/>
              </a:rPr>
              <a:t>clothing,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70" dirty="0">
                <a:solidFill>
                  <a:srgbClr val="0F294C"/>
                </a:solidFill>
                <a:latin typeface="Gotham Book"/>
                <a:cs typeface="Gotham Book"/>
              </a:rPr>
              <a:t>and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20" dirty="0">
                <a:solidFill>
                  <a:srgbClr val="0F294C"/>
                </a:solidFill>
                <a:latin typeface="Gotham Book"/>
                <a:cs typeface="Gotham Book"/>
              </a:rPr>
              <a:t>more.</a:t>
            </a:r>
            <a:endParaRPr sz="2300">
              <a:latin typeface="Gotham Book"/>
              <a:cs typeface="Gotham Book"/>
            </a:endParaRPr>
          </a:p>
          <a:p>
            <a:pPr marL="12700" marR="103505">
              <a:lnSpc>
                <a:spcPts val="2640"/>
              </a:lnSpc>
              <a:spcBef>
                <a:spcPts val="2635"/>
              </a:spcBef>
            </a:pP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Refugees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are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people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70" dirty="0">
                <a:solidFill>
                  <a:srgbClr val="0F294C"/>
                </a:solidFill>
                <a:latin typeface="Gotham Book"/>
                <a:cs typeface="Gotham Book"/>
              </a:rPr>
              <a:t>who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0" dirty="0">
                <a:solidFill>
                  <a:srgbClr val="0F294C"/>
                </a:solidFill>
                <a:latin typeface="Gotham Book"/>
                <a:cs typeface="Gotham Book"/>
              </a:rPr>
              <a:t>have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65" dirty="0">
                <a:solidFill>
                  <a:srgbClr val="0F294C"/>
                </a:solidFill>
                <a:latin typeface="Gotham Book"/>
                <a:cs typeface="Gotham Book"/>
              </a:rPr>
              <a:t>to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5" dirty="0">
                <a:solidFill>
                  <a:srgbClr val="0F294C"/>
                </a:solidFill>
                <a:latin typeface="Gotham Book"/>
                <a:cs typeface="Gotham Book"/>
              </a:rPr>
              <a:t>leave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their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homes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0" dirty="0">
                <a:solidFill>
                  <a:srgbClr val="0F294C"/>
                </a:solidFill>
                <a:latin typeface="Gotham Book"/>
                <a:cs typeface="Gotham Book"/>
              </a:rPr>
              <a:t>because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55" dirty="0">
                <a:solidFill>
                  <a:srgbClr val="0F294C"/>
                </a:solidFill>
                <a:latin typeface="Gotham Book"/>
                <a:cs typeface="Gotham Book"/>
              </a:rPr>
              <a:t>of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25" dirty="0">
                <a:solidFill>
                  <a:srgbClr val="0F294C"/>
                </a:solidFill>
                <a:latin typeface="Gotham Book"/>
                <a:cs typeface="Gotham Book"/>
              </a:rPr>
              <a:t>war </a:t>
            </a:r>
            <a:r>
              <a:rPr sz="2300" spc="-55" dirty="0">
                <a:solidFill>
                  <a:srgbClr val="0F294C"/>
                </a:solidFill>
                <a:latin typeface="Gotham Book"/>
                <a:cs typeface="Gotham Book"/>
              </a:rPr>
              <a:t>or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other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0" dirty="0">
                <a:solidFill>
                  <a:srgbClr val="0F294C"/>
                </a:solidFill>
                <a:latin typeface="Gotham Book"/>
                <a:cs typeface="Gotham Book"/>
              </a:rPr>
              <a:t>tragedies.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0" dirty="0">
                <a:solidFill>
                  <a:srgbClr val="0F294C"/>
                </a:solidFill>
                <a:latin typeface="Gotham Book"/>
                <a:cs typeface="Gotham Book"/>
              </a:rPr>
              <a:t>Many</a:t>
            </a:r>
            <a:r>
              <a:rPr sz="2300" spc="-14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times,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they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0" dirty="0">
                <a:solidFill>
                  <a:srgbClr val="0F294C"/>
                </a:solidFill>
                <a:latin typeface="Gotham Book"/>
                <a:cs typeface="Gotham Book"/>
              </a:rPr>
              <a:t>arrive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55" dirty="0">
                <a:solidFill>
                  <a:srgbClr val="0F294C"/>
                </a:solidFill>
                <a:latin typeface="Gotham Book"/>
                <a:cs typeface="Gotham Book"/>
              </a:rPr>
              <a:t>in</a:t>
            </a:r>
            <a:r>
              <a:rPr sz="2300" spc="-14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0" dirty="0">
                <a:solidFill>
                  <a:srgbClr val="0F294C"/>
                </a:solidFill>
                <a:latin typeface="Gotham Book"/>
                <a:cs typeface="Gotham Book"/>
              </a:rPr>
              <a:t>new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countries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0" dirty="0">
                <a:solidFill>
                  <a:srgbClr val="0F294C"/>
                </a:solidFill>
                <a:latin typeface="Gotham Book"/>
                <a:cs typeface="Gotham Book"/>
              </a:rPr>
              <a:t>with</a:t>
            </a:r>
            <a:r>
              <a:rPr sz="2300" spc="-14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20" dirty="0">
                <a:solidFill>
                  <a:srgbClr val="0F294C"/>
                </a:solidFill>
                <a:latin typeface="Gotham Book"/>
                <a:cs typeface="Gotham Book"/>
              </a:rPr>
              <a:t>very </a:t>
            </a:r>
            <a:r>
              <a:rPr sz="2300" spc="-100" dirty="0">
                <a:solidFill>
                  <a:srgbClr val="0F294C"/>
                </a:solidFill>
                <a:latin typeface="Gotham Book"/>
                <a:cs typeface="Gotham Book"/>
              </a:rPr>
              <a:t>few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belongings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70" dirty="0">
                <a:solidFill>
                  <a:srgbClr val="0F294C"/>
                </a:solidFill>
                <a:latin typeface="Gotham Book"/>
                <a:cs typeface="Gotham Book"/>
              </a:rPr>
              <a:t>and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are</a:t>
            </a:r>
            <a:r>
              <a:rPr sz="2300" spc="-14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55" dirty="0">
                <a:solidFill>
                  <a:srgbClr val="0F294C"/>
                </a:solidFill>
                <a:latin typeface="Gotham Book"/>
                <a:cs typeface="Gotham Book"/>
              </a:rPr>
              <a:t>in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0" dirty="0">
                <a:solidFill>
                  <a:srgbClr val="0F294C"/>
                </a:solidFill>
                <a:latin typeface="Gotham Book"/>
                <a:cs typeface="Gotham Book"/>
              </a:rPr>
              <a:t>need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55" dirty="0">
                <a:solidFill>
                  <a:srgbClr val="0F294C"/>
                </a:solidFill>
                <a:latin typeface="Gotham Book"/>
                <a:cs typeface="Gotham Book"/>
              </a:rPr>
              <a:t>of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0" dirty="0">
                <a:solidFill>
                  <a:srgbClr val="0F294C"/>
                </a:solidFill>
                <a:latin typeface="Gotham Book"/>
                <a:cs typeface="Gotham Book"/>
              </a:rPr>
              <a:t>food,</a:t>
            </a:r>
            <a:r>
              <a:rPr sz="2300" spc="-14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0" dirty="0">
                <a:solidFill>
                  <a:srgbClr val="0F294C"/>
                </a:solidFill>
                <a:latin typeface="Gotham Book"/>
                <a:cs typeface="Gotham Book"/>
              </a:rPr>
              <a:t>language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classes,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70" dirty="0">
                <a:solidFill>
                  <a:srgbClr val="0F294C"/>
                </a:solidFill>
                <a:latin typeface="Gotham Book"/>
                <a:cs typeface="Gotham Book"/>
              </a:rPr>
              <a:t>and</a:t>
            </a:r>
            <a:r>
              <a:rPr sz="2300" spc="-14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" dirty="0">
                <a:solidFill>
                  <a:srgbClr val="0F294C"/>
                </a:solidFill>
                <a:latin typeface="Gotham Book"/>
                <a:cs typeface="Gotham Book"/>
              </a:rPr>
              <a:t>love.</a:t>
            </a:r>
            <a:endParaRPr sz="2300">
              <a:latin typeface="Gotham Book"/>
              <a:cs typeface="Gotham Book"/>
            </a:endParaRPr>
          </a:p>
          <a:p>
            <a:pPr marL="12700">
              <a:lnSpc>
                <a:spcPts val="2505"/>
              </a:lnSpc>
            </a:pP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Whether</a:t>
            </a:r>
            <a:r>
              <a:rPr sz="2300" spc="-17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you</a:t>
            </a:r>
            <a:r>
              <a:rPr sz="2300" spc="-17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5" dirty="0">
                <a:solidFill>
                  <a:srgbClr val="0F294C"/>
                </a:solidFill>
                <a:latin typeface="Gotham Book"/>
                <a:cs typeface="Gotham Book"/>
              </a:rPr>
              <a:t>provide</a:t>
            </a:r>
            <a:r>
              <a:rPr sz="2300" spc="-17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20" dirty="0">
                <a:solidFill>
                  <a:srgbClr val="0F294C"/>
                </a:solidFill>
                <a:latin typeface="Gotham Book"/>
                <a:cs typeface="Gotham Book"/>
              </a:rPr>
              <a:t>a</a:t>
            </a:r>
            <a:r>
              <a:rPr sz="2300" spc="-17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food</a:t>
            </a:r>
            <a:r>
              <a:rPr sz="2300" spc="-17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0" dirty="0">
                <a:solidFill>
                  <a:srgbClr val="0F294C"/>
                </a:solidFill>
                <a:latin typeface="Gotham Book"/>
                <a:cs typeface="Gotham Book"/>
              </a:rPr>
              <a:t>box,</a:t>
            </a:r>
            <a:r>
              <a:rPr sz="2300" spc="-17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20" dirty="0">
                <a:solidFill>
                  <a:srgbClr val="0F294C"/>
                </a:solidFill>
                <a:latin typeface="Gotham Book"/>
                <a:cs typeface="Gotham Book"/>
              </a:rPr>
              <a:t>a</a:t>
            </a:r>
            <a:r>
              <a:rPr sz="2300" spc="-17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0" dirty="0">
                <a:solidFill>
                  <a:srgbClr val="0F294C"/>
                </a:solidFill>
                <a:latin typeface="Gotham Book"/>
                <a:cs typeface="Gotham Book"/>
              </a:rPr>
              <a:t>place</a:t>
            </a:r>
            <a:r>
              <a:rPr sz="2300" spc="-17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65" dirty="0">
                <a:solidFill>
                  <a:srgbClr val="0F294C"/>
                </a:solidFill>
                <a:latin typeface="Gotham Book"/>
                <a:cs typeface="Gotham Book"/>
              </a:rPr>
              <a:t>to</a:t>
            </a:r>
            <a:r>
              <a:rPr sz="2300" spc="-17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live,</a:t>
            </a:r>
            <a:r>
              <a:rPr sz="2300" spc="-17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55" dirty="0">
                <a:solidFill>
                  <a:srgbClr val="0F294C"/>
                </a:solidFill>
                <a:latin typeface="Gotham Book"/>
                <a:cs typeface="Gotham Book"/>
              </a:rPr>
              <a:t>or</a:t>
            </a:r>
            <a:r>
              <a:rPr sz="2300" spc="-17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20" dirty="0">
                <a:solidFill>
                  <a:srgbClr val="0F294C"/>
                </a:solidFill>
                <a:latin typeface="Gotham Book"/>
                <a:cs typeface="Gotham Book"/>
              </a:rPr>
              <a:t>a</a:t>
            </a:r>
            <a:r>
              <a:rPr sz="2300" spc="-17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welcome</a:t>
            </a:r>
            <a:r>
              <a:rPr sz="2300" spc="-17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35" dirty="0">
                <a:solidFill>
                  <a:srgbClr val="0F294C"/>
                </a:solidFill>
                <a:latin typeface="Gotham Book"/>
                <a:cs typeface="Gotham Book"/>
              </a:rPr>
              <a:t>basket,</a:t>
            </a:r>
            <a:endParaRPr sz="2300">
              <a:latin typeface="Gotham Book"/>
              <a:cs typeface="Gotham Book"/>
            </a:endParaRPr>
          </a:p>
          <a:p>
            <a:pPr marL="12700">
              <a:lnSpc>
                <a:spcPts val="2700"/>
              </a:lnSpc>
            </a:pP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you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are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0" dirty="0">
                <a:solidFill>
                  <a:srgbClr val="0F294C"/>
                </a:solidFill>
                <a:latin typeface="Gotham Book"/>
                <a:cs typeface="Gotham Book"/>
              </a:rPr>
              <a:t>sharing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70" dirty="0">
                <a:solidFill>
                  <a:srgbClr val="0F294C"/>
                </a:solidFill>
                <a:latin typeface="Gotham Book"/>
                <a:cs typeface="Gotham Book"/>
              </a:rPr>
              <a:t>the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14" dirty="0">
                <a:solidFill>
                  <a:srgbClr val="0F294C"/>
                </a:solidFill>
                <a:latin typeface="Gotham Book"/>
                <a:cs typeface="Gotham Book"/>
              </a:rPr>
              <a:t>love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55" dirty="0">
                <a:solidFill>
                  <a:srgbClr val="0F294C"/>
                </a:solidFill>
                <a:latin typeface="Gotham Book"/>
                <a:cs typeface="Gotham Book"/>
              </a:rPr>
              <a:t>of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Jesus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0" dirty="0">
                <a:solidFill>
                  <a:srgbClr val="0F294C"/>
                </a:solidFill>
                <a:latin typeface="Gotham Book"/>
                <a:cs typeface="Gotham Book"/>
              </a:rPr>
              <a:t>with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people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70" dirty="0">
                <a:solidFill>
                  <a:srgbClr val="0F294C"/>
                </a:solidFill>
                <a:latin typeface="Gotham Book"/>
                <a:cs typeface="Gotham Book"/>
              </a:rPr>
              <a:t>who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0" dirty="0">
                <a:solidFill>
                  <a:srgbClr val="0F294C"/>
                </a:solidFill>
                <a:latin typeface="Gotham Book"/>
                <a:cs typeface="Gotham Book"/>
              </a:rPr>
              <a:t>need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55" dirty="0">
                <a:solidFill>
                  <a:srgbClr val="0F294C"/>
                </a:solidFill>
                <a:latin typeface="Gotham Book"/>
                <a:cs typeface="Gotham Book"/>
              </a:rPr>
              <a:t>it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" dirty="0">
                <a:solidFill>
                  <a:srgbClr val="0F294C"/>
                </a:solidFill>
                <a:latin typeface="Gotham Book"/>
                <a:cs typeface="Gotham Book"/>
              </a:rPr>
              <a:t>most!</a:t>
            </a:r>
            <a:endParaRPr sz="2300">
              <a:latin typeface="Gotham Book"/>
              <a:cs typeface="Gotham Boo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088473" y="673410"/>
            <a:ext cx="1050925" cy="346710"/>
          </a:xfrm>
          <a:custGeom>
            <a:avLst/>
            <a:gdLst/>
            <a:ahLst/>
            <a:cxnLst/>
            <a:rect l="l" t="t" r="r" b="b"/>
            <a:pathLst>
              <a:path w="1050925" h="346709">
                <a:moveTo>
                  <a:pt x="258775" y="243370"/>
                </a:moveTo>
                <a:lnTo>
                  <a:pt x="231800" y="179438"/>
                </a:lnTo>
                <a:lnTo>
                  <a:pt x="155079" y="145275"/>
                </a:lnTo>
                <a:lnTo>
                  <a:pt x="120218" y="135470"/>
                </a:lnTo>
                <a:lnTo>
                  <a:pt x="98628" y="126415"/>
                </a:lnTo>
                <a:lnTo>
                  <a:pt x="87630" y="116039"/>
                </a:lnTo>
                <a:lnTo>
                  <a:pt x="84556" y="102298"/>
                </a:lnTo>
                <a:lnTo>
                  <a:pt x="84556" y="101371"/>
                </a:lnTo>
                <a:lnTo>
                  <a:pt x="87249" y="90208"/>
                </a:lnTo>
                <a:lnTo>
                  <a:pt x="95237" y="81165"/>
                </a:lnTo>
                <a:lnTo>
                  <a:pt x="108394" y="75095"/>
                </a:lnTo>
                <a:lnTo>
                  <a:pt x="126580" y="72872"/>
                </a:lnTo>
                <a:lnTo>
                  <a:pt x="147434" y="75082"/>
                </a:lnTo>
                <a:lnTo>
                  <a:pt x="168579" y="81457"/>
                </a:lnTo>
                <a:lnTo>
                  <a:pt x="189979" y="91592"/>
                </a:lnTo>
                <a:lnTo>
                  <a:pt x="211594" y="105092"/>
                </a:lnTo>
                <a:lnTo>
                  <a:pt x="248983" y="50914"/>
                </a:lnTo>
                <a:lnTo>
                  <a:pt x="222707" y="33185"/>
                </a:lnTo>
                <a:lnTo>
                  <a:pt x="193675" y="20142"/>
                </a:lnTo>
                <a:lnTo>
                  <a:pt x="161937" y="12103"/>
                </a:lnTo>
                <a:lnTo>
                  <a:pt x="127533" y="9347"/>
                </a:lnTo>
                <a:lnTo>
                  <a:pt x="81457" y="16408"/>
                </a:lnTo>
                <a:lnTo>
                  <a:pt x="45250" y="36385"/>
                </a:lnTo>
                <a:lnTo>
                  <a:pt x="21564" y="67475"/>
                </a:lnTo>
                <a:lnTo>
                  <a:pt x="13081" y="107899"/>
                </a:lnTo>
                <a:lnTo>
                  <a:pt x="13081" y="108839"/>
                </a:lnTo>
                <a:lnTo>
                  <a:pt x="20751" y="149479"/>
                </a:lnTo>
                <a:lnTo>
                  <a:pt x="76733" y="195211"/>
                </a:lnTo>
                <a:lnTo>
                  <a:pt x="121450" y="208800"/>
                </a:lnTo>
                <a:lnTo>
                  <a:pt x="154800" y="218643"/>
                </a:lnTo>
                <a:lnTo>
                  <a:pt x="174879" y="228015"/>
                </a:lnTo>
                <a:lnTo>
                  <a:pt x="184708" y="238163"/>
                </a:lnTo>
                <a:lnTo>
                  <a:pt x="187312" y="250367"/>
                </a:lnTo>
                <a:lnTo>
                  <a:pt x="187312" y="251294"/>
                </a:lnTo>
                <a:lnTo>
                  <a:pt x="184086" y="264198"/>
                </a:lnTo>
                <a:lnTo>
                  <a:pt x="174764" y="273900"/>
                </a:lnTo>
                <a:lnTo>
                  <a:pt x="159918" y="280009"/>
                </a:lnTo>
                <a:lnTo>
                  <a:pt x="140131" y="282130"/>
                </a:lnTo>
                <a:lnTo>
                  <a:pt x="113258" y="279349"/>
                </a:lnTo>
                <a:lnTo>
                  <a:pt x="88353" y="271386"/>
                </a:lnTo>
                <a:lnTo>
                  <a:pt x="64922" y="258876"/>
                </a:lnTo>
                <a:lnTo>
                  <a:pt x="42519" y="242430"/>
                </a:lnTo>
                <a:lnTo>
                  <a:pt x="0" y="293344"/>
                </a:lnTo>
                <a:lnTo>
                  <a:pt x="31267" y="316293"/>
                </a:lnTo>
                <a:lnTo>
                  <a:pt x="65519" y="332638"/>
                </a:lnTo>
                <a:lnTo>
                  <a:pt x="101688" y="342417"/>
                </a:lnTo>
                <a:lnTo>
                  <a:pt x="138734" y="345668"/>
                </a:lnTo>
                <a:lnTo>
                  <a:pt x="187248" y="338950"/>
                </a:lnTo>
                <a:lnTo>
                  <a:pt x="225209" y="319328"/>
                </a:lnTo>
                <a:lnTo>
                  <a:pt x="249936" y="287528"/>
                </a:lnTo>
                <a:lnTo>
                  <a:pt x="258775" y="244297"/>
                </a:lnTo>
                <a:lnTo>
                  <a:pt x="258775" y="243370"/>
                </a:lnTo>
                <a:close/>
              </a:path>
              <a:path w="1050925" h="346709">
                <a:moveTo>
                  <a:pt x="519468" y="221881"/>
                </a:moveTo>
                <a:lnTo>
                  <a:pt x="516572" y="196189"/>
                </a:lnTo>
                <a:lnTo>
                  <a:pt x="514807" y="180479"/>
                </a:lnTo>
                <a:lnTo>
                  <a:pt x="500634" y="143357"/>
                </a:lnTo>
                <a:lnTo>
                  <a:pt x="500291" y="142938"/>
                </a:lnTo>
                <a:lnTo>
                  <a:pt x="476580" y="113347"/>
                </a:lnTo>
                <a:lnTo>
                  <a:pt x="450329" y="97967"/>
                </a:lnTo>
                <a:lnTo>
                  <a:pt x="450329" y="196189"/>
                </a:lnTo>
                <a:lnTo>
                  <a:pt x="343357" y="196189"/>
                </a:lnTo>
                <a:lnTo>
                  <a:pt x="361403" y="157645"/>
                </a:lnTo>
                <a:lnTo>
                  <a:pt x="377355" y="146786"/>
                </a:lnTo>
                <a:lnTo>
                  <a:pt x="377101" y="146786"/>
                </a:lnTo>
                <a:lnTo>
                  <a:pt x="397548" y="142938"/>
                </a:lnTo>
                <a:lnTo>
                  <a:pt x="417804" y="146786"/>
                </a:lnTo>
                <a:lnTo>
                  <a:pt x="433565" y="157645"/>
                </a:lnTo>
                <a:lnTo>
                  <a:pt x="444385" y="174269"/>
                </a:lnTo>
                <a:lnTo>
                  <a:pt x="444500" y="174472"/>
                </a:lnTo>
                <a:lnTo>
                  <a:pt x="450329" y="196189"/>
                </a:lnTo>
                <a:lnTo>
                  <a:pt x="450329" y="97967"/>
                </a:lnTo>
                <a:lnTo>
                  <a:pt x="442328" y="93268"/>
                </a:lnTo>
                <a:lnTo>
                  <a:pt x="397548" y="85953"/>
                </a:lnTo>
                <a:lnTo>
                  <a:pt x="347459" y="96266"/>
                </a:lnTo>
                <a:lnTo>
                  <a:pt x="308317" y="124320"/>
                </a:lnTo>
                <a:lnTo>
                  <a:pt x="282854" y="165760"/>
                </a:lnTo>
                <a:lnTo>
                  <a:pt x="273761" y="216281"/>
                </a:lnTo>
                <a:lnTo>
                  <a:pt x="273761" y="217208"/>
                </a:lnTo>
                <a:lnTo>
                  <a:pt x="283616" y="269735"/>
                </a:lnTo>
                <a:lnTo>
                  <a:pt x="310946" y="310629"/>
                </a:lnTo>
                <a:lnTo>
                  <a:pt x="352386" y="337146"/>
                </a:lnTo>
                <a:lnTo>
                  <a:pt x="404545" y="346595"/>
                </a:lnTo>
                <a:lnTo>
                  <a:pt x="436359" y="343369"/>
                </a:lnTo>
                <a:lnTo>
                  <a:pt x="463931" y="334098"/>
                </a:lnTo>
                <a:lnTo>
                  <a:pt x="487375" y="319392"/>
                </a:lnTo>
                <a:lnTo>
                  <a:pt x="506844" y="299885"/>
                </a:lnTo>
                <a:lnTo>
                  <a:pt x="495223" y="289598"/>
                </a:lnTo>
                <a:lnTo>
                  <a:pt x="466204" y="263918"/>
                </a:lnTo>
                <a:lnTo>
                  <a:pt x="451789" y="275615"/>
                </a:lnTo>
                <a:lnTo>
                  <a:pt x="437426" y="283591"/>
                </a:lnTo>
                <a:lnTo>
                  <a:pt x="422262" y="288150"/>
                </a:lnTo>
                <a:lnTo>
                  <a:pt x="405485" y="289598"/>
                </a:lnTo>
                <a:lnTo>
                  <a:pt x="383514" y="286473"/>
                </a:lnTo>
                <a:lnTo>
                  <a:pt x="365607" y="277164"/>
                </a:lnTo>
                <a:lnTo>
                  <a:pt x="352336" y="261823"/>
                </a:lnTo>
                <a:lnTo>
                  <a:pt x="344297" y="240563"/>
                </a:lnTo>
                <a:lnTo>
                  <a:pt x="518528" y="240563"/>
                </a:lnTo>
                <a:lnTo>
                  <a:pt x="518998" y="234022"/>
                </a:lnTo>
                <a:lnTo>
                  <a:pt x="519468" y="229819"/>
                </a:lnTo>
                <a:lnTo>
                  <a:pt x="519468" y="221881"/>
                </a:lnTo>
                <a:close/>
              </a:path>
              <a:path w="1050925" h="346709">
                <a:moveTo>
                  <a:pt x="768908" y="178904"/>
                </a:moveTo>
                <a:lnTo>
                  <a:pt x="763181" y="140144"/>
                </a:lnTo>
                <a:lnTo>
                  <a:pt x="746556" y="110883"/>
                </a:lnTo>
                <a:lnTo>
                  <a:pt x="719848" y="92392"/>
                </a:lnTo>
                <a:lnTo>
                  <a:pt x="683907" y="85953"/>
                </a:lnTo>
                <a:lnTo>
                  <a:pt x="659561" y="89268"/>
                </a:lnTo>
                <a:lnTo>
                  <a:pt x="639876" y="98145"/>
                </a:lnTo>
                <a:lnTo>
                  <a:pt x="623862" y="110972"/>
                </a:lnTo>
                <a:lnTo>
                  <a:pt x="610565" y="126123"/>
                </a:lnTo>
                <a:lnTo>
                  <a:pt x="610565" y="90614"/>
                </a:lnTo>
                <a:lnTo>
                  <a:pt x="539572" y="90614"/>
                </a:lnTo>
                <a:lnTo>
                  <a:pt x="539572" y="340982"/>
                </a:lnTo>
                <a:lnTo>
                  <a:pt x="610565" y="340982"/>
                </a:lnTo>
                <a:lnTo>
                  <a:pt x="610565" y="201320"/>
                </a:lnTo>
                <a:lnTo>
                  <a:pt x="613689" y="179184"/>
                </a:lnTo>
                <a:lnTo>
                  <a:pt x="622592" y="163258"/>
                </a:lnTo>
                <a:lnTo>
                  <a:pt x="636587" y="153631"/>
                </a:lnTo>
                <a:lnTo>
                  <a:pt x="654951" y="150406"/>
                </a:lnTo>
                <a:lnTo>
                  <a:pt x="673087" y="153631"/>
                </a:lnTo>
                <a:lnTo>
                  <a:pt x="686600" y="163258"/>
                </a:lnTo>
                <a:lnTo>
                  <a:pt x="695020" y="179184"/>
                </a:lnTo>
                <a:lnTo>
                  <a:pt x="697928" y="201320"/>
                </a:lnTo>
                <a:lnTo>
                  <a:pt x="697928" y="340982"/>
                </a:lnTo>
                <a:lnTo>
                  <a:pt x="768908" y="340982"/>
                </a:lnTo>
                <a:lnTo>
                  <a:pt x="768908" y="178904"/>
                </a:lnTo>
                <a:close/>
              </a:path>
              <a:path w="1050925" h="346709">
                <a:moveTo>
                  <a:pt x="1050607" y="0"/>
                </a:moveTo>
                <a:lnTo>
                  <a:pt x="980528" y="0"/>
                </a:lnTo>
                <a:lnTo>
                  <a:pt x="980528" y="215341"/>
                </a:lnTo>
                <a:lnTo>
                  <a:pt x="980528" y="216268"/>
                </a:lnTo>
                <a:lnTo>
                  <a:pt x="975715" y="244614"/>
                </a:lnTo>
                <a:lnTo>
                  <a:pt x="962609" y="266420"/>
                </a:lnTo>
                <a:lnTo>
                  <a:pt x="943292" y="280441"/>
                </a:lnTo>
                <a:lnTo>
                  <a:pt x="919810" y="285394"/>
                </a:lnTo>
                <a:lnTo>
                  <a:pt x="896264" y="280441"/>
                </a:lnTo>
                <a:lnTo>
                  <a:pt x="876782" y="266420"/>
                </a:lnTo>
                <a:lnTo>
                  <a:pt x="863523" y="244614"/>
                </a:lnTo>
                <a:lnTo>
                  <a:pt x="858621" y="216268"/>
                </a:lnTo>
                <a:lnTo>
                  <a:pt x="858621" y="215341"/>
                </a:lnTo>
                <a:lnTo>
                  <a:pt x="863485" y="186994"/>
                </a:lnTo>
                <a:lnTo>
                  <a:pt x="863523" y="186804"/>
                </a:lnTo>
                <a:lnTo>
                  <a:pt x="876681" y="165188"/>
                </a:lnTo>
                <a:lnTo>
                  <a:pt x="876782" y="165011"/>
                </a:lnTo>
                <a:lnTo>
                  <a:pt x="896175" y="151168"/>
                </a:lnTo>
                <a:lnTo>
                  <a:pt x="895959" y="151168"/>
                </a:lnTo>
                <a:lnTo>
                  <a:pt x="919810" y="146202"/>
                </a:lnTo>
                <a:lnTo>
                  <a:pt x="962609" y="165188"/>
                </a:lnTo>
                <a:lnTo>
                  <a:pt x="980528" y="215341"/>
                </a:lnTo>
                <a:lnTo>
                  <a:pt x="980528" y="0"/>
                </a:lnTo>
                <a:lnTo>
                  <a:pt x="979614" y="0"/>
                </a:lnTo>
                <a:lnTo>
                  <a:pt x="979614" y="123317"/>
                </a:lnTo>
                <a:lnTo>
                  <a:pt x="965644" y="109004"/>
                </a:lnTo>
                <a:lnTo>
                  <a:pt x="948486" y="97104"/>
                </a:lnTo>
                <a:lnTo>
                  <a:pt x="927379" y="88963"/>
                </a:lnTo>
                <a:lnTo>
                  <a:pt x="901611" y="85940"/>
                </a:lnTo>
                <a:lnTo>
                  <a:pt x="858761" y="94411"/>
                </a:lnTo>
                <a:lnTo>
                  <a:pt x="822363" y="119291"/>
                </a:lnTo>
                <a:lnTo>
                  <a:pt x="797090" y="159842"/>
                </a:lnTo>
                <a:lnTo>
                  <a:pt x="787628" y="215341"/>
                </a:lnTo>
                <a:lnTo>
                  <a:pt x="787628" y="216268"/>
                </a:lnTo>
                <a:lnTo>
                  <a:pt x="797229" y="271754"/>
                </a:lnTo>
                <a:lnTo>
                  <a:pt x="822718" y="312318"/>
                </a:lnTo>
                <a:lnTo>
                  <a:pt x="859167" y="337210"/>
                </a:lnTo>
                <a:lnTo>
                  <a:pt x="901611" y="345668"/>
                </a:lnTo>
                <a:lnTo>
                  <a:pt x="926934" y="342595"/>
                </a:lnTo>
                <a:lnTo>
                  <a:pt x="947966" y="334098"/>
                </a:lnTo>
                <a:lnTo>
                  <a:pt x="965314" y="321221"/>
                </a:lnTo>
                <a:lnTo>
                  <a:pt x="979614" y="305015"/>
                </a:lnTo>
                <a:lnTo>
                  <a:pt x="979614" y="340982"/>
                </a:lnTo>
                <a:lnTo>
                  <a:pt x="1050607" y="340982"/>
                </a:lnTo>
                <a:lnTo>
                  <a:pt x="1050607" y="305015"/>
                </a:lnTo>
                <a:lnTo>
                  <a:pt x="1050607" y="285394"/>
                </a:lnTo>
                <a:lnTo>
                  <a:pt x="1050607" y="146202"/>
                </a:lnTo>
                <a:lnTo>
                  <a:pt x="1050607" y="123317"/>
                </a:lnTo>
                <a:lnTo>
                  <a:pt x="1050607" y="0"/>
                </a:lnTo>
                <a:close/>
              </a:path>
            </a:pathLst>
          </a:custGeom>
          <a:solidFill>
            <a:srgbClr val="1129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238141" y="670146"/>
            <a:ext cx="1165860" cy="349885"/>
          </a:xfrm>
          <a:custGeom>
            <a:avLst/>
            <a:gdLst/>
            <a:ahLst/>
            <a:cxnLst/>
            <a:rect l="l" t="t" r="r" b="b"/>
            <a:pathLst>
              <a:path w="1165859" h="349884">
                <a:moveTo>
                  <a:pt x="282600" y="344246"/>
                </a:moveTo>
                <a:lnTo>
                  <a:pt x="211023" y="239623"/>
                </a:lnTo>
                <a:lnTo>
                  <a:pt x="202717" y="227482"/>
                </a:lnTo>
                <a:lnTo>
                  <a:pt x="231203" y="212559"/>
                </a:lnTo>
                <a:lnTo>
                  <a:pt x="253339" y="190817"/>
                </a:lnTo>
                <a:lnTo>
                  <a:pt x="260680" y="176098"/>
                </a:lnTo>
                <a:lnTo>
                  <a:pt x="267677" y="162052"/>
                </a:lnTo>
                <a:lnTo>
                  <a:pt x="272783" y="126123"/>
                </a:lnTo>
                <a:lnTo>
                  <a:pt x="272783" y="125183"/>
                </a:lnTo>
                <a:lnTo>
                  <a:pt x="264782" y="82207"/>
                </a:lnTo>
                <a:lnTo>
                  <a:pt x="240030" y="46012"/>
                </a:lnTo>
                <a:lnTo>
                  <a:pt x="201256" y="24688"/>
                </a:lnTo>
                <a:lnTo>
                  <a:pt x="199923" y="24498"/>
                </a:lnTo>
                <a:lnTo>
                  <a:pt x="199923" y="128917"/>
                </a:lnTo>
                <a:lnTo>
                  <a:pt x="199923" y="129844"/>
                </a:lnTo>
                <a:lnTo>
                  <a:pt x="196227" y="148704"/>
                </a:lnTo>
                <a:lnTo>
                  <a:pt x="185496" y="163309"/>
                </a:lnTo>
                <a:lnTo>
                  <a:pt x="168186" y="172745"/>
                </a:lnTo>
                <a:lnTo>
                  <a:pt x="144792" y="176098"/>
                </a:lnTo>
                <a:lnTo>
                  <a:pt x="71932" y="176098"/>
                </a:lnTo>
                <a:lnTo>
                  <a:pt x="71932" y="82207"/>
                </a:lnTo>
                <a:lnTo>
                  <a:pt x="143395" y="82207"/>
                </a:lnTo>
                <a:lnTo>
                  <a:pt x="167005" y="85166"/>
                </a:lnTo>
                <a:lnTo>
                  <a:pt x="184797" y="94005"/>
                </a:lnTo>
                <a:lnTo>
                  <a:pt x="196011" y="108610"/>
                </a:lnTo>
                <a:lnTo>
                  <a:pt x="199923" y="128917"/>
                </a:lnTo>
                <a:lnTo>
                  <a:pt x="199923" y="24498"/>
                </a:lnTo>
                <a:lnTo>
                  <a:pt x="149466" y="17284"/>
                </a:lnTo>
                <a:lnTo>
                  <a:pt x="0" y="17284"/>
                </a:lnTo>
                <a:lnTo>
                  <a:pt x="0" y="344246"/>
                </a:lnTo>
                <a:lnTo>
                  <a:pt x="71932" y="344246"/>
                </a:lnTo>
                <a:lnTo>
                  <a:pt x="71932" y="239623"/>
                </a:lnTo>
                <a:lnTo>
                  <a:pt x="128447" y="239623"/>
                </a:lnTo>
                <a:lnTo>
                  <a:pt x="198501" y="344246"/>
                </a:lnTo>
                <a:lnTo>
                  <a:pt x="282600" y="344246"/>
                </a:lnTo>
                <a:close/>
              </a:path>
              <a:path w="1165859" h="349884">
                <a:moveTo>
                  <a:pt x="524573" y="225145"/>
                </a:moveTo>
                <a:lnTo>
                  <a:pt x="519925" y="183743"/>
                </a:lnTo>
                <a:lnTo>
                  <a:pt x="505739" y="146621"/>
                </a:lnTo>
                <a:lnTo>
                  <a:pt x="481698" y="116611"/>
                </a:lnTo>
                <a:lnTo>
                  <a:pt x="455447" y="101231"/>
                </a:lnTo>
                <a:lnTo>
                  <a:pt x="455447" y="199453"/>
                </a:lnTo>
                <a:lnTo>
                  <a:pt x="348488" y="199453"/>
                </a:lnTo>
                <a:lnTo>
                  <a:pt x="366522" y="160909"/>
                </a:lnTo>
                <a:lnTo>
                  <a:pt x="382485" y="150050"/>
                </a:lnTo>
                <a:lnTo>
                  <a:pt x="382231" y="150050"/>
                </a:lnTo>
                <a:lnTo>
                  <a:pt x="402666" y="146202"/>
                </a:lnTo>
                <a:lnTo>
                  <a:pt x="422935" y="150050"/>
                </a:lnTo>
                <a:lnTo>
                  <a:pt x="438696" y="160909"/>
                </a:lnTo>
                <a:lnTo>
                  <a:pt x="449503" y="177533"/>
                </a:lnTo>
                <a:lnTo>
                  <a:pt x="449630" y="177736"/>
                </a:lnTo>
                <a:lnTo>
                  <a:pt x="455447" y="199453"/>
                </a:lnTo>
                <a:lnTo>
                  <a:pt x="455447" y="101231"/>
                </a:lnTo>
                <a:lnTo>
                  <a:pt x="447446" y="96532"/>
                </a:lnTo>
                <a:lnTo>
                  <a:pt x="402666" y="89217"/>
                </a:lnTo>
                <a:lnTo>
                  <a:pt x="352590" y="99529"/>
                </a:lnTo>
                <a:lnTo>
                  <a:pt x="313448" y="127584"/>
                </a:lnTo>
                <a:lnTo>
                  <a:pt x="287985" y="169024"/>
                </a:lnTo>
                <a:lnTo>
                  <a:pt x="278892" y="219544"/>
                </a:lnTo>
                <a:lnTo>
                  <a:pt x="278892" y="220472"/>
                </a:lnTo>
                <a:lnTo>
                  <a:pt x="288747" y="272999"/>
                </a:lnTo>
                <a:lnTo>
                  <a:pt x="316077" y="313893"/>
                </a:lnTo>
                <a:lnTo>
                  <a:pt x="357517" y="340410"/>
                </a:lnTo>
                <a:lnTo>
                  <a:pt x="409676" y="349859"/>
                </a:lnTo>
                <a:lnTo>
                  <a:pt x="441490" y="346633"/>
                </a:lnTo>
                <a:lnTo>
                  <a:pt x="469061" y="337362"/>
                </a:lnTo>
                <a:lnTo>
                  <a:pt x="492506" y="322656"/>
                </a:lnTo>
                <a:lnTo>
                  <a:pt x="511975" y="303149"/>
                </a:lnTo>
                <a:lnTo>
                  <a:pt x="500354" y="292862"/>
                </a:lnTo>
                <a:lnTo>
                  <a:pt x="471335" y="267182"/>
                </a:lnTo>
                <a:lnTo>
                  <a:pt x="456920" y="278879"/>
                </a:lnTo>
                <a:lnTo>
                  <a:pt x="442556" y="286854"/>
                </a:lnTo>
                <a:lnTo>
                  <a:pt x="427393" y="291414"/>
                </a:lnTo>
                <a:lnTo>
                  <a:pt x="410616" y="292862"/>
                </a:lnTo>
                <a:lnTo>
                  <a:pt x="388632" y="289737"/>
                </a:lnTo>
                <a:lnTo>
                  <a:pt x="370725" y="280428"/>
                </a:lnTo>
                <a:lnTo>
                  <a:pt x="357466" y="265087"/>
                </a:lnTo>
                <a:lnTo>
                  <a:pt x="349415" y="243827"/>
                </a:lnTo>
                <a:lnTo>
                  <a:pt x="523646" y="243827"/>
                </a:lnTo>
                <a:lnTo>
                  <a:pt x="524116" y="237286"/>
                </a:lnTo>
                <a:lnTo>
                  <a:pt x="524573" y="233083"/>
                </a:lnTo>
                <a:lnTo>
                  <a:pt x="524573" y="225145"/>
                </a:lnTo>
                <a:close/>
              </a:path>
              <a:path w="1165859" h="349884">
                <a:moveTo>
                  <a:pt x="621766" y="3263"/>
                </a:moveTo>
                <a:lnTo>
                  <a:pt x="550773" y="3263"/>
                </a:lnTo>
                <a:lnTo>
                  <a:pt x="550773" y="344246"/>
                </a:lnTo>
                <a:lnTo>
                  <a:pt x="621766" y="344246"/>
                </a:lnTo>
                <a:lnTo>
                  <a:pt x="621766" y="3263"/>
                </a:lnTo>
                <a:close/>
              </a:path>
              <a:path w="1165859" h="349884">
                <a:moveTo>
                  <a:pt x="729208" y="93878"/>
                </a:moveTo>
                <a:lnTo>
                  <a:pt x="658215" y="93878"/>
                </a:lnTo>
                <a:lnTo>
                  <a:pt x="658215" y="344246"/>
                </a:lnTo>
                <a:lnTo>
                  <a:pt x="729208" y="344246"/>
                </a:lnTo>
                <a:lnTo>
                  <a:pt x="729208" y="93878"/>
                </a:lnTo>
                <a:close/>
              </a:path>
              <a:path w="1165859" h="349884">
                <a:moveTo>
                  <a:pt x="731088" y="3263"/>
                </a:moveTo>
                <a:lnTo>
                  <a:pt x="656348" y="3263"/>
                </a:lnTo>
                <a:lnTo>
                  <a:pt x="656348" y="66332"/>
                </a:lnTo>
                <a:lnTo>
                  <a:pt x="731088" y="66332"/>
                </a:lnTo>
                <a:lnTo>
                  <a:pt x="731088" y="3263"/>
                </a:lnTo>
                <a:close/>
              </a:path>
              <a:path w="1165859" h="349884">
                <a:moveTo>
                  <a:pt x="1001534" y="225145"/>
                </a:moveTo>
                <a:lnTo>
                  <a:pt x="998639" y="199453"/>
                </a:lnTo>
                <a:lnTo>
                  <a:pt x="996873" y="183743"/>
                </a:lnTo>
                <a:lnTo>
                  <a:pt x="982700" y="146621"/>
                </a:lnTo>
                <a:lnTo>
                  <a:pt x="982357" y="146202"/>
                </a:lnTo>
                <a:lnTo>
                  <a:pt x="958646" y="116611"/>
                </a:lnTo>
                <a:lnTo>
                  <a:pt x="932408" y="101231"/>
                </a:lnTo>
                <a:lnTo>
                  <a:pt x="932408" y="199453"/>
                </a:lnTo>
                <a:lnTo>
                  <a:pt x="825449" y="199453"/>
                </a:lnTo>
                <a:lnTo>
                  <a:pt x="832078" y="177736"/>
                </a:lnTo>
                <a:lnTo>
                  <a:pt x="832129" y="177533"/>
                </a:lnTo>
                <a:lnTo>
                  <a:pt x="843483" y="160909"/>
                </a:lnTo>
                <a:lnTo>
                  <a:pt x="843597" y="160743"/>
                </a:lnTo>
                <a:lnTo>
                  <a:pt x="859434" y="150050"/>
                </a:lnTo>
                <a:lnTo>
                  <a:pt x="859180" y="150050"/>
                </a:lnTo>
                <a:lnTo>
                  <a:pt x="879614" y="146202"/>
                </a:lnTo>
                <a:lnTo>
                  <a:pt x="899883" y="150050"/>
                </a:lnTo>
                <a:lnTo>
                  <a:pt x="915644" y="160909"/>
                </a:lnTo>
                <a:lnTo>
                  <a:pt x="926465" y="177533"/>
                </a:lnTo>
                <a:lnTo>
                  <a:pt x="926592" y="177736"/>
                </a:lnTo>
                <a:lnTo>
                  <a:pt x="932408" y="199453"/>
                </a:lnTo>
                <a:lnTo>
                  <a:pt x="932408" y="101231"/>
                </a:lnTo>
                <a:lnTo>
                  <a:pt x="924407" y="96532"/>
                </a:lnTo>
                <a:lnTo>
                  <a:pt x="879614" y="89217"/>
                </a:lnTo>
                <a:lnTo>
                  <a:pt x="829538" y="99529"/>
                </a:lnTo>
                <a:lnTo>
                  <a:pt x="790397" y="127584"/>
                </a:lnTo>
                <a:lnTo>
                  <a:pt x="764933" y="169024"/>
                </a:lnTo>
                <a:lnTo>
                  <a:pt x="755827" y="219544"/>
                </a:lnTo>
                <a:lnTo>
                  <a:pt x="755827" y="220472"/>
                </a:lnTo>
                <a:lnTo>
                  <a:pt x="765695" y="272999"/>
                </a:lnTo>
                <a:lnTo>
                  <a:pt x="793026" y="313893"/>
                </a:lnTo>
                <a:lnTo>
                  <a:pt x="834466" y="340410"/>
                </a:lnTo>
                <a:lnTo>
                  <a:pt x="886625" y="349859"/>
                </a:lnTo>
                <a:lnTo>
                  <a:pt x="918438" y="346633"/>
                </a:lnTo>
                <a:lnTo>
                  <a:pt x="946010" y="337362"/>
                </a:lnTo>
                <a:lnTo>
                  <a:pt x="969454" y="322656"/>
                </a:lnTo>
                <a:lnTo>
                  <a:pt x="988923" y="303149"/>
                </a:lnTo>
                <a:lnTo>
                  <a:pt x="977303" y="292862"/>
                </a:lnTo>
                <a:lnTo>
                  <a:pt x="948283" y="267182"/>
                </a:lnTo>
                <a:lnTo>
                  <a:pt x="933869" y="278879"/>
                </a:lnTo>
                <a:lnTo>
                  <a:pt x="919505" y="286854"/>
                </a:lnTo>
                <a:lnTo>
                  <a:pt x="904341" y="291414"/>
                </a:lnTo>
                <a:lnTo>
                  <a:pt x="887564" y="292862"/>
                </a:lnTo>
                <a:lnTo>
                  <a:pt x="865593" y="289737"/>
                </a:lnTo>
                <a:lnTo>
                  <a:pt x="847686" y="280428"/>
                </a:lnTo>
                <a:lnTo>
                  <a:pt x="834415" y="265087"/>
                </a:lnTo>
                <a:lnTo>
                  <a:pt x="826363" y="243827"/>
                </a:lnTo>
                <a:lnTo>
                  <a:pt x="1000594" y="243827"/>
                </a:lnTo>
                <a:lnTo>
                  <a:pt x="1001077" y="237286"/>
                </a:lnTo>
                <a:lnTo>
                  <a:pt x="1001534" y="233083"/>
                </a:lnTo>
                <a:lnTo>
                  <a:pt x="1001534" y="225145"/>
                </a:lnTo>
                <a:close/>
              </a:path>
              <a:path w="1165859" h="349884">
                <a:moveTo>
                  <a:pt x="1165529" y="6997"/>
                </a:moveTo>
                <a:lnTo>
                  <a:pt x="1155268" y="4140"/>
                </a:lnTo>
                <a:lnTo>
                  <a:pt x="1143800" y="1917"/>
                </a:lnTo>
                <a:lnTo>
                  <a:pt x="1130579" y="495"/>
                </a:lnTo>
                <a:lnTo>
                  <a:pt x="1115072" y="0"/>
                </a:lnTo>
                <a:lnTo>
                  <a:pt x="1081874" y="4800"/>
                </a:lnTo>
                <a:lnTo>
                  <a:pt x="1057567" y="19494"/>
                </a:lnTo>
                <a:lnTo>
                  <a:pt x="1042619" y="44526"/>
                </a:lnTo>
                <a:lnTo>
                  <a:pt x="1037539" y="80340"/>
                </a:lnTo>
                <a:lnTo>
                  <a:pt x="1037539" y="96227"/>
                </a:lnTo>
                <a:lnTo>
                  <a:pt x="1008100" y="96227"/>
                </a:lnTo>
                <a:lnTo>
                  <a:pt x="1008100" y="154609"/>
                </a:lnTo>
                <a:lnTo>
                  <a:pt x="1037539" y="154609"/>
                </a:lnTo>
                <a:lnTo>
                  <a:pt x="1037539" y="344246"/>
                </a:lnTo>
                <a:lnTo>
                  <a:pt x="1108532" y="344246"/>
                </a:lnTo>
                <a:lnTo>
                  <a:pt x="1108532" y="154609"/>
                </a:lnTo>
                <a:lnTo>
                  <a:pt x="1165059" y="154609"/>
                </a:lnTo>
                <a:lnTo>
                  <a:pt x="1165059" y="96685"/>
                </a:lnTo>
                <a:lnTo>
                  <a:pt x="1107605" y="96685"/>
                </a:lnTo>
                <a:lnTo>
                  <a:pt x="1107605" y="86880"/>
                </a:lnTo>
                <a:lnTo>
                  <a:pt x="1109319" y="74764"/>
                </a:lnTo>
                <a:lnTo>
                  <a:pt x="1114310" y="66319"/>
                </a:lnTo>
                <a:lnTo>
                  <a:pt x="1122375" y="61391"/>
                </a:lnTo>
                <a:lnTo>
                  <a:pt x="1133284" y="59778"/>
                </a:lnTo>
                <a:lnTo>
                  <a:pt x="1141996" y="60210"/>
                </a:lnTo>
                <a:lnTo>
                  <a:pt x="1150099" y="61417"/>
                </a:lnTo>
                <a:lnTo>
                  <a:pt x="1157859" y="63334"/>
                </a:lnTo>
                <a:lnTo>
                  <a:pt x="1165529" y="65862"/>
                </a:lnTo>
                <a:lnTo>
                  <a:pt x="1165529" y="6997"/>
                </a:lnTo>
                <a:close/>
              </a:path>
            </a:pathLst>
          </a:custGeom>
          <a:solidFill>
            <a:srgbClr val="11294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18448785" y="1145652"/>
            <a:ext cx="309880" cy="450215"/>
            <a:chOff x="18448785" y="1145652"/>
            <a:chExt cx="309880" cy="45021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504061" y="1204076"/>
              <a:ext cx="199093" cy="24515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8448785" y="1145652"/>
              <a:ext cx="309880" cy="323215"/>
            </a:xfrm>
            <a:custGeom>
              <a:avLst/>
              <a:gdLst/>
              <a:ahLst/>
              <a:cxnLst/>
              <a:rect l="l" t="t" r="r" b="b"/>
              <a:pathLst>
                <a:path w="309880" h="323215">
                  <a:moveTo>
                    <a:pt x="154822" y="0"/>
                  </a:moveTo>
                  <a:lnTo>
                    <a:pt x="105886" y="7893"/>
                  </a:lnTo>
                  <a:lnTo>
                    <a:pt x="63386" y="29872"/>
                  </a:lnTo>
                  <a:lnTo>
                    <a:pt x="29872" y="63386"/>
                  </a:lnTo>
                  <a:lnTo>
                    <a:pt x="7893" y="105886"/>
                  </a:lnTo>
                  <a:lnTo>
                    <a:pt x="0" y="154822"/>
                  </a:lnTo>
                  <a:lnTo>
                    <a:pt x="5508" y="191647"/>
                  </a:lnTo>
                  <a:lnTo>
                    <a:pt x="20234" y="233668"/>
                  </a:lnTo>
                  <a:lnTo>
                    <a:pt x="41479" y="278256"/>
                  </a:lnTo>
                  <a:lnTo>
                    <a:pt x="66542" y="322785"/>
                  </a:lnTo>
                  <a:lnTo>
                    <a:pt x="76529" y="321047"/>
                  </a:lnTo>
                  <a:lnTo>
                    <a:pt x="86226" y="318661"/>
                  </a:lnTo>
                  <a:lnTo>
                    <a:pt x="95607" y="315657"/>
                  </a:lnTo>
                  <a:lnTo>
                    <a:pt x="104646" y="312063"/>
                  </a:lnTo>
                  <a:lnTo>
                    <a:pt x="80456" y="273034"/>
                  </a:lnTo>
                  <a:lnTo>
                    <a:pt x="58684" y="232054"/>
                  </a:lnTo>
                  <a:lnTo>
                    <a:pt x="42958" y="192556"/>
                  </a:lnTo>
                  <a:lnTo>
                    <a:pt x="36909" y="157974"/>
                  </a:lnTo>
                  <a:lnTo>
                    <a:pt x="46189" y="112122"/>
                  </a:lnTo>
                  <a:lnTo>
                    <a:pt x="71482" y="74637"/>
                  </a:lnTo>
                  <a:lnTo>
                    <a:pt x="108966" y="49342"/>
                  </a:lnTo>
                  <a:lnTo>
                    <a:pt x="154822" y="40061"/>
                  </a:lnTo>
                  <a:lnTo>
                    <a:pt x="200678" y="49342"/>
                  </a:lnTo>
                  <a:lnTo>
                    <a:pt x="238162" y="74637"/>
                  </a:lnTo>
                  <a:lnTo>
                    <a:pt x="263455" y="112122"/>
                  </a:lnTo>
                  <a:lnTo>
                    <a:pt x="272735" y="157974"/>
                  </a:lnTo>
                  <a:lnTo>
                    <a:pt x="272408" y="165560"/>
                  </a:lnTo>
                  <a:lnTo>
                    <a:pt x="271436" y="173634"/>
                  </a:lnTo>
                  <a:lnTo>
                    <a:pt x="269828" y="182174"/>
                  </a:lnTo>
                  <a:lnTo>
                    <a:pt x="267593" y="191156"/>
                  </a:lnTo>
                  <a:lnTo>
                    <a:pt x="277134" y="190780"/>
                  </a:lnTo>
                  <a:lnTo>
                    <a:pt x="286417" y="191223"/>
                  </a:lnTo>
                  <a:lnTo>
                    <a:pt x="295367" y="192465"/>
                  </a:lnTo>
                  <a:lnTo>
                    <a:pt x="303906" y="194486"/>
                  </a:lnTo>
                  <a:lnTo>
                    <a:pt x="306340" y="184064"/>
                  </a:lnTo>
                  <a:lnTo>
                    <a:pt x="308142" y="173951"/>
                  </a:lnTo>
                  <a:lnTo>
                    <a:pt x="309260" y="164190"/>
                  </a:lnTo>
                  <a:lnTo>
                    <a:pt x="309645" y="154822"/>
                  </a:lnTo>
                  <a:lnTo>
                    <a:pt x="301751" y="105886"/>
                  </a:lnTo>
                  <a:lnTo>
                    <a:pt x="279773" y="63386"/>
                  </a:lnTo>
                  <a:lnTo>
                    <a:pt x="246258" y="29872"/>
                  </a:lnTo>
                  <a:lnTo>
                    <a:pt x="203758" y="7893"/>
                  </a:lnTo>
                  <a:lnTo>
                    <a:pt x="154822" y="0"/>
                  </a:lnTo>
                  <a:close/>
                </a:path>
              </a:pathLst>
            </a:custGeom>
            <a:solidFill>
              <a:srgbClr val="1129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525407" y="1354879"/>
              <a:ext cx="222014" cy="240794"/>
            </a:xfrm>
            <a:prstGeom prst="rect">
              <a:avLst/>
            </a:prstGeom>
          </p:spPr>
        </p:pic>
      </p:grpSp>
      <p:sp>
        <p:nvSpPr>
          <p:cNvPr id="10" name="object 10"/>
          <p:cNvSpPr/>
          <p:nvPr/>
        </p:nvSpPr>
        <p:spPr>
          <a:xfrm>
            <a:off x="17747088" y="1177239"/>
            <a:ext cx="391160" cy="391160"/>
          </a:xfrm>
          <a:custGeom>
            <a:avLst/>
            <a:gdLst/>
            <a:ahLst/>
            <a:cxnLst/>
            <a:rect l="l" t="t" r="r" b="b"/>
            <a:pathLst>
              <a:path w="391159" h="391159">
                <a:moveTo>
                  <a:pt x="391118" y="0"/>
                </a:moveTo>
                <a:lnTo>
                  <a:pt x="0" y="0"/>
                </a:lnTo>
                <a:lnTo>
                  <a:pt x="0" y="391118"/>
                </a:lnTo>
                <a:lnTo>
                  <a:pt x="391118" y="391118"/>
                </a:lnTo>
                <a:lnTo>
                  <a:pt x="391118" y="314775"/>
                </a:lnTo>
                <a:lnTo>
                  <a:pt x="165984" y="314775"/>
                </a:lnTo>
                <a:lnTo>
                  <a:pt x="158806" y="311791"/>
                </a:lnTo>
                <a:lnTo>
                  <a:pt x="73756" y="311791"/>
                </a:lnTo>
                <a:lnTo>
                  <a:pt x="73756" y="79128"/>
                </a:lnTo>
                <a:lnTo>
                  <a:pt x="159098" y="79128"/>
                </a:lnTo>
                <a:lnTo>
                  <a:pt x="165984" y="76280"/>
                </a:lnTo>
                <a:lnTo>
                  <a:pt x="391118" y="76280"/>
                </a:lnTo>
                <a:lnTo>
                  <a:pt x="391118" y="0"/>
                </a:lnTo>
                <a:close/>
              </a:path>
              <a:path w="391159" h="391159">
                <a:moveTo>
                  <a:pt x="229029" y="76280"/>
                </a:moveTo>
                <a:lnTo>
                  <a:pt x="165984" y="76280"/>
                </a:lnTo>
                <a:lnTo>
                  <a:pt x="214757" y="194004"/>
                </a:lnTo>
                <a:lnTo>
                  <a:pt x="215344" y="195501"/>
                </a:lnTo>
                <a:lnTo>
                  <a:pt x="165984" y="314775"/>
                </a:lnTo>
                <a:lnTo>
                  <a:pt x="229029" y="314775"/>
                </a:lnTo>
                <a:lnTo>
                  <a:pt x="206590" y="292273"/>
                </a:lnTo>
                <a:lnTo>
                  <a:pt x="303362" y="195501"/>
                </a:lnTo>
                <a:lnTo>
                  <a:pt x="206590" y="98719"/>
                </a:lnTo>
                <a:lnTo>
                  <a:pt x="229029" y="76280"/>
                </a:lnTo>
                <a:close/>
              </a:path>
              <a:path w="391159" h="391159">
                <a:moveTo>
                  <a:pt x="391118" y="76280"/>
                </a:moveTo>
                <a:lnTo>
                  <a:pt x="229029" y="76280"/>
                </a:lnTo>
                <a:lnTo>
                  <a:pt x="348303" y="195501"/>
                </a:lnTo>
                <a:lnTo>
                  <a:pt x="229029" y="314775"/>
                </a:lnTo>
                <a:lnTo>
                  <a:pt x="391118" y="314775"/>
                </a:lnTo>
                <a:lnTo>
                  <a:pt x="391118" y="76280"/>
                </a:lnTo>
                <a:close/>
              </a:path>
              <a:path w="391159" h="391159">
                <a:moveTo>
                  <a:pt x="159098" y="79128"/>
                </a:moveTo>
                <a:lnTo>
                  <a:pt x="105536" y="79128"/>
                </a:lnTo>
                <a:lnTo>
                  <a:pt x="105536" y="311791"/>
                </a:lnTo>
                <a:lnTo>
                  <a:pt x="158806" y="311791"/>
                </a:lnTo>
                <a:lnTo>
                  <a:pt x="136341" y="302451"/>
                </a:lnTo>
                <a:lnTo>
                  <a:pt x="180643" y="195501"/>
                </a:lnTo>
                <a:lnTo>
                  <a:pt x="136341" y="88541"/>
                </a:lnTo>
                <a:lnTo>
                  <a:pt x="159098" y="79128"/>
                </a:lnTo>
                <a:close/>
              </a:path>
            </a:pathLst>
          </a:custGeom>
          <a:solidFill>
            <a:srgbClr val="1129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294573" y="1113463"/>
            <a:ext cx="15875" cy="534035"/>
          </a:xfrm>
          <a:custGeom>
            <a:avLst/>
            <a:gdLst/>
            <a:ahLst/>
            <a:cxnLst/>
            <a:rect l="l" t="t" r="r" b="b"/>
            <a:pathLst>
              <a:path w="15875" h="534035">
                <a:moveTo>
                  <a:pt x="15318" y="0"/>
                </a:moveTo>
                <a:lnTo>
                  <a:pt x="0" y="0"/>
                </a:lnTo>
                <a:lnTo>
                  <a:pt x="0" y="533941"/>
                </a:lnTo>
                <a:lnTo>
                  <a:pt x="15318" y="533941"/>
                </a:lnTo>
                <a:lnTo>
                  <a:pt x="15318" y="0"/>
                </a:lnTo>
                <a:close/>
              </a:path>
            </a:pathLst>
          </a:custGeom>
          <a:solidFill>
            <a:srgbClr val="11294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-1" y="3753835"/>
            <a:ext cx="20104101" cy="7554720"/>
          </a:xfrm>
          <a:prstGeom prst="rect">
            <a:avLst/>
          </a:prstGeom>
        </p:spPr>
      </p:pic>
      <p:sp>
        <p:nvSpPr>
          <p:cNvPr id="13" name="object 13">
            <a:hlinkClick r:id="" action="ppaction://hlinkshowjump?jump=nextslide"/>
          </p:cNvPr>
          <p:cNvSpPr txBox="1"/>
          <p:nvPr/>
        </p:nvSpPr>
        <p:spPr>
          <a:xfrm>
            <a:off x="8900252" y="6387239"/>
            <a:ext cx="2282825" cy="911225"/>
          </a:xfrm>
          <a:prstGeom prst="rect">
            <a:avLst/>
          </a:prstGeom>
          <a:solidFill>
            <a:srgbClr val="E96C25"/>
          </a:solidFill>
        </p:spPr>
        <p:txBody>
          <a:bodyPr vert="horz" wrap="square" lIns="0" tIns="181610" rIns="0" bIns="0" rtlCol="0">
            <a:spAutoFit/>
          </a:bodyPr>
          <a:lstStyle/>
          <a:p>
            <a:pPr marL="535940">
              <a:lnSpc>
                <a:spcPct val="100000"/>
              </a:lnSpc>
              <a:spcBef>
                <a:spcPts val="1430"/>
              </a:spcBef>
            </a:pPr>
            <a:r>
              <a:rPr sz="3300" b="1" spc="-20" dirty="0">
                <a:solidFill>
                  <a:srgbClr val="FFFFFF"/>
                </a:solidFill>
                <a:latin typeface="Gotham"/>
                <a:cs typeface="Gotham"/>
              </a:rPr>
              <a:t>NEXT</a:t>
            </a:r>
            <a:endParaRPr sz="3300" dirty="0">
              <a:latin typeface="Gotham Bold"/>
              <a:cs typeface="Gotham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sp>
          <p:nvSpPr>
            <p:cNvPr id="3" name="object 3"/>
            <p:cNvSpPr/>
            <p:nvPr/>
          </p:nvSpPr>
          <p:spPr>
            <a:xfrm>
              <a:off x="0" y="5"/>
              <a:ext cx="8324850" cy="11308715"/>
            </a:xfrm>
            <a:custGeom>
              <a:avLst/>
              <a:gdLst/>
              <a:ahLst/>
              <a:cxnLst/>
              <a:rect l="l" t="t" r="r" b="b"/>
              <a:pathLst>
                <a:path w="8324850" h="11308715">
                  <a:moveTo>
                    <a:pt x="8324507" y="8933663"/>
                  </a:moveTo>
                  <a:lnTo>
                    <a:pt x="8324240" y="8882863"/>
                  </a:lnTo>
                  <a:lnTo>
                    <a:pt x="8323796" y="8832063"/>
                  </a:lnTo>
                  <a:lnTo>
                    <a:pt x="8323161" y="8781263"/>
                  </a:lnTo>
                  <a:lnTo>
                    <a:pt x="8322348" y="8743163"/>
                  </a:lnTo>
                  <a:lnTo>
                    <a:pt x="8321370" y="8692363"/>
                  </a:lnTo>
                  <a:lnTo>
                    <a:pt x="8320214" y="8641563"/>
                  </a:lnTo>
                  <a:lnTo>
                    <a:pt x="8318894" y="8590763"/>
                  </a:lnTo>
                  <a:lnTo>
                    <a:pt x="8317395" y="8539963"/>
                  </a:lnTo>
                  <a:lnTo>
                    <a:pt x="8315744" y="8501863"/>
                  </a:lnTo>
                  <a:lnTo>
                    <a:pt x="8313941" y="8451063"/>
                  </a:lnTo>
                  <a:lnTo>
                    <a:pt x="8311972" y="8400262"/>
                  </a:lnTo>
                  <a:lnTo>
                    <a:pt x="8309851" y="8349462"/>
                  </a:lnTo>
                  <a:lnTo>
                    <a:pt x="8307578" y="8311362"/>
                  </a:lnTo>
                  <a:lnTo>
                    <a:pt x="8305152" y="8260562"/>
                  </a:lnTo>
                  <a:lnTo>
                    <a:pt x="8302587" y="8209762"/>
                  </a:lnTo>
                  <a:lnTo>
                    <a:pt x="8299882" y="8171662"/>
                  </a:lnTo>
                  <a:lnTo>
                    <a:pt x="8297037" y="8120862"/>
                  </a:lnTo>
                  <a:lnTo>
                    <a:pt x="8294065" y="8070062"/>
                  </a:lnTo>
                  <a:lnTo>
                    <a:pt x="8290954" y="8019262"/>
                  </a:lnTo>
                  <a:lnTo>
                    <a:pt x="8287715" y="7981162"/>
                  </a:lnTo>
                  <a:lnTo>
                    <a:pt x="8284350" y="7930362"/>
                  </a:lnTo>
                  <a:lnTo>
                    <a:pt x="8280857" y="7879562"/>
                  </a:lnTo>
                  <a:lnTo>
                    <a:pt x="8277250" y="7841462"/>
                  </a:lnTo>
                  <a:lnTo>
                    <a:pt x="8273529" y="7790662"/>
                  </a:lnTo>
                  <a:lnTo>
                    <a:pt x="8269681" y="7739862"/>
                  </a:lnTo>
                  <a:lnTo>
                    <a:pt x="8265731" y="7701762"/>
                  </a:lnTo>
                  <a:lnTo>
                    <a:pt x="8261680" y="7650962"/>
                  </a:lnTo>
                  <a:lnTo>
                    <a:pt x="8257514" y="7600162"/>
                  </a:lnTo>
                  <a:lnTo>
                    <a:pt x="8253247" y="7562062"/>
                  </a:lnTo>
                  <a:lnTo>
                    <a:pt x="8248878" y="7511262"/>
                  </a:lnTo>
                  <a:lnTo>
                    <a:pt x="8244421" y="7473162"/>
                  </a:lnTo>
                  <a:lnTo>
                    <a:pt x="8239874" y="7422362"/>
                  </a:lnTo>
                  <a:lnTo>
                    <a:pt x="8235226" y="7371562"/>
                  </a:lnTo>
                  <a:lnTo>
                    <a:pt x="8230502" y="7333462"/>
                  </a:lnTo>
                  <a:lnTo>
                    <a:pt x="8225688" y="7282662"/>
                  </a:lnTo>
                  <a:lnTo>
                    <a:pt x="8220799" y="7231862"/>
                  </a:lnTo>
                  <a:lnTo>
                    <a:pt x="8215833" y="7193762"/>
                  </a:lnTo>
                  <a:lnTo>
                    <a:pt x="8210791" y="7142962"/>
                  </a:lnTo>
                  <a:lnTo>
                    <a:pt x="8205673" y="7092162"/>
                  </a:lnTo>
                  <a:lnTo>
                    <a:pt x="8200491" y="7054062"/>
                  </a:lnTo>
                  <a:lnTo>
                    <a:pt x="8195234" y="7003262"/>
                  </a:lnTo>
                  <a:lnTo>
                    <a:pt x="8189925" y="6965162"/>
                  </a:lnTo>
                  <a:lnTo>
                    <a:pt x="8184553" y="6914362"/>
                  </a:lnTo>
                  <a:lnTo>
                    <a:pt x="8179130" y="6863562"/>
                  </a:lnTo>
                  <a:lnTo>
                    <a:pt x="8173656" y="6825462"/>
                  </a:lnTo>
                  <a:lnTo>
                    <a:pt x="8168119" y="6774662"/>
                  </a:lnTo>
                  <a:lnTo>
                    <a:pt x="8162544" y="6723862"/>
                  </a:lnTo>
                  <a:lnTo>
                    <a:pt x="8156930" y="6685762"/>
                  </a:lnTo>
                  <a:lnTo>
                    <a:pt x="8151266" y="6634962"/>
                  </a:lnTo>
                  <a:lnTo>
                    <a:pt x="8145564" y="6596862"/>
                  </a:lnTo>
                  <a:lnTo>
                    <a:pt x="8139836" y="6546062"/>
                  </a:lnTo>
                  <a:lnTo>
                    <a:pt x="8128279" y="6457162"/>
                  </a:lnTo>
                  <a:lnTo>
                    <a:pt x="8116608" y="6355562"/>
                  </a:lnTo>
                  <a:lnTo>
                    <a:pt x="8069427" y="5987262"/>
                  </a:lnTo>
                  <a:lnTo>
                    <a:pt x="8057616" y="5885662"/>
                  </a:lnTo>
                  <a:lnTo>
                    <a:pt x="8045844" y="5796762"/>
                  </a:lnTo>
                  <a:lnTo>
                    <a:pt x="8039989" y="5745962"/>
                  </a:lnTo>
                  <a:lnTo>
                    <a:pt x="8034147" y="5707862"/>
                  </a:lnTo>
                  <a:lnTo>
                    <a:pt x="8028330" y="5657062"/>
                  </a:lnTo>
                  <a:lnTo>
                    <a:pt x="8022539" y="5606262"/>
                  </a:lnTo>
                  <a:lnTo>
                    <a:pt x="8016773" y="5555462"/>
                  </a:lnTo>
                  <a:lnTo>
                    <a:pt x="8011046" y="5517362"/>
                  </a:lnTo>
                  <a:lnTo>
                    <a:pt x="8005356" y="5466562"/>
                  </a:lnTo>
                  <a:lnTo>
                    <a:pt x="7999692" y="5415762"/>
                  </a:lnTo>
                  <a:lnTo>
                    <a:pt x="7994078" y="5364962"/>
                  </a:lnTo>
                  <a:lnTo>
                    <a:pt x="7988516" y="5314162"/>
                  </a:lnTo>
                  <a:lnTo>
                    <a:pt x="7982991" y="5276062"/>
                  </a:lnTo>
                  <a:lnTo>
                    <a:pt x="7977518" y="5225262"/>
                  </a:lnTo>
                  <a:lnTo>
                    <a:pt x="7972095" y="5174462"/>
                  </a:lnTo>
                  <a:lnTo>
                    <a:pt x="7966735" y="5123662"/>
                  </a:lnTo>
                  <a:lnTo>
                    <a:pt x="7961427" y="5072862"/>
                  </a:lnTo>
                  <a:lnTo>
                    <a:pt x="7956182" y="5022062"/>
                  </a:lnTo>
                  <a:lnTo>
                    <a:pt x="7951013" y="4971262"/>
                  </a:lnTo>
                  <a:lnTo>
                    <a:pt x="7945907" y="4933162"/>
                  </a:lnTo>
                  <a:lnTo>
                    <a:pt x="7940865" y="4882362"/>
                  </a:lnTo>
                  <a:lnTo>
                    <a:pt x="7935912" y="4831562"/>
                  </a:lnTo>
                  <a:lnTo>
                    <a:pt x="7931023" y="4780762"/>
                  </a:lnTo>
                  <a:lnTo>
                    <a:pt x="7926222" y="4729962"/>
                  </a:lnTo>
                  <a:lnTo>
                    <a:pt x="7921511" y="4679162"/>
                  </a:lnTo>
                  <a:lnTo>
                    <a:pt x="7916875" y="4628362"/>
                  </a:lnTo>
                  <a:lnTo>
                    <a:pt x="7912328" y="4577562"/>
                  </a:lnTo>
                  <a:lnTo>
                    <a:pt x="7907883" y="4526762"/>
                  </a:lnTo>
                  <a:lnTo>
                    <a:pt x="7903540" y="4475962"/>
                  </a:lnTo>
                  <a:lnTo>
                    <a:pt x="7899286" y="4425162"/>
                  </a:lnTo>
                  <a:lnTo>
                    <a:pt x="7895133" y="4374362"/>
                  </a:lnTo>
                  <a:lnTo>
                    <a:pt x="7891081" y="4323562"/>
                  </a:lnTo>
                  <a:lnTo>
                    <a:pt x="7887144" y="4272762"/>
                  </a:lnTo>
                  <a:lnTo>
                    <a:pt x="7883322" y="4221962"/>
                  </a:lnTo>
                  <a:lnTo>
                    <a:pt x="7879613" y="4171162"/>
                  </a:lnTo>
                  <a:lnTo>
                    <a:pt x="7876019" y="4120362"/>
                  </a:lnTo>
                  <a:lnTo>
                    <a:pt x="7872539" y="4056862"/>
                  </a:lnTo>
                  <a:lnTo>
                    <a:pt x="7869187" y="4006062"/>
                  </a:lnTo>
                  <a:lnTo>
                    <a:pt x="7865961" y="3955262"/>
                  </a:lnTo>
                  <a:lnTo>
                    <a:pt x="7862862" y="3904462"/>
                  </a:lnTo>
                  <a:lnTo>
                    <a:pt x="7859903" y="3853662"/>
                  </a:lnTo>
                  <a:lnTo>
                    <a:pt x="7857083" y="3802862"/>
                  </a:lnTo>
                  <a:lnTo>
                    <a:pt x="7854391" y="3739362"/>
                  </a:lnTo>
                  <a:lnTo>
                    <a:pt x="7851838" y="3688562"/>
                  </a:lnTo>
                  <a:lnTo>
                    <a:pt x="7849438" y="3637762"/>
                  </a:lnTo>
                  <a:lnTo>
                    <a:pt x="7847190" y="3574262"/>
                  </a:lnTo>
                  <a:lnTo>
                    <a:pt x="7845082" y="3523462"/>
                  </a:lnTo>
                  <a:lnTo>
                    <a:pt x="7843139" y="3472662"/>
                  </a:lnTo>
                  <a:lnTo>
                    <a:pt x="7841335" y="3409162"/>
                  </a:lnTo>
                  <a:lnTo>
                    <a:pt x="7839710" y="3358362"/>
                  </a:lnTo>
                  <a:lnTo>
                    <a:pt x="7838237" y="3307562"/>
                  </a:lnTo>
                  <a:lnTo>
                    <a:pt x="7836929" y="3244062"/>
                  </a:lnTo>
                  <a:lnTo>
                    <a:pt x="7835798" y="3193262"/>
                  </a:lnTo>
                  <a:lnTo>
                    <a:pt x="7834046" y="3078962"/>
                  </a:lnTo>
                  <a:lnTo>
                    <a:pt x="7833436" y="3028162"/>
                  </a:lnTo>
                  <a:lnTo>
                    <a:pt x="7833004" y="2964662"/>
                  </a:lnTo>
                  <a:lnTo>
                    <a:pt x="7832763" y="2901162"/>
                  </a:lnTo>
                  <a:lnTo>
                    <a:pt x="7832839" y="2786862"/>
                  </a:lnTo>
                  <a:lnTo>
                    <a:pt x="7833169" y="2736062"/>
                  </a:lnTo>
                  <a:lnTo>
                    <a:pt x="7833690" y="2672562"/>
                  </a:lnTo>
                  <a:lnTo>
                    <a:pt x="7834414" y="2609062"/>
                  </a:lnTo>
                  <a:lnTo>
                    <a:pt x="7836471" y="2494762"/>
                  </a:lnTo>
                  <a:lnTo>
                    <a:pt x="7837818" y="2431262"/>
                  </a:lnTo>
                  <a:lnTo>
                    <a:pt x="7839367" y="2380462"/>
                  </a:lnTo>
                  <a:lnTo>
                    <a:pt x="7841132" y="2316962"/>
                  </a:lnTo>
                  <a:lnTo>
                    <a:pt x="7843113" y="2253462"/>
                  </a:lnTo>
                  <a:lnTo>
                    <a:pt x="7845311" y="2189962"/>
                  </a:lnTo>
                  <a:lnTo>
                    <a:pt x="7847749" y="2126462"/>
                  </a:lnTo>
                  <a:lnTo>
                    <a:pt x="7850403" y="2075662"/>
                  </a:lnTo>
                  <a:lnTo>
                    <a:pt x="7853286" y="2012162"/>
                  </a:lnTo>
                  <a:lnTo>
                    <a:pt x="7856499" y="1948662"/>
                  </a:lnTo>
                  <a:lnTo>
                    <a:pt x="7859941" y="1885162"/>
                  </a:lnTo>
                  <a:lnTo>
                    <a:pt x="7863586" y="1821662"/>
                  </a:lnTo>
                  <a:lnTo>
                    <a:pt x="7867447" y="1758162"/>
                  </a:lnTo>
                  <a:lnTo>
                    <a:pt x="7871511" y="1694662"/>
                  </a:lnTo>
                  <a:lnTo>
                    <a:pt x="7875778" y="1631162"/>
                  </a:lnTo>
                  <a:lnTo>
                    <a:pt x="7880248" y="1567662"/>
                  </a:lnTo>
                  <a:lnTo>
                    <a:pt x="7884922" y="1516862"/>
                  </a:lnTo>
                  <a:lnTo>
                    <a:pt x="7889786" y="1453362"/>
                  </a:lnTo>
                  <a:lnTo>
                    <a:pt x="7894853" y="1402562"/>
                  </a:lnTo>
                  <a:lnTo>
                    <a:pt x="7900098" y="1339062"/>
                  </a:lnTo>
                  <a:lnTo>
                    <a:pt x="7905547" y="1288262"/>
                  </a:lnTo>
                  <a:lnTo>
                    <a:pt x="7911173" y="1224762"/>
                  </a:lnTo>
                  <a:lnTo>
                    <a:pt x="7916977" y="1173949"/>
                  </a:lnTo>
                  <a:lnTo>
                    <a:pt x="7922971" y="1123149"/>
                  </a:lnTo>
                  <a:lnTo>
                    <a:pt x="7929143" y="1059649"/>
                  </a:lnTo>
                  <a:lnTo>
                    <a:pt x="7935481" y="1008849"/>
                  </a:lnTo>
                  <a:lnTo>
                    <a:pt x="7941996" y="958049"/>
                  </a:lnTo>
                  <a:lnTo>
                    <a:pt x="7948689" y="907249"/>
                  </a:lnTo>
                  <a:lnTo>
                    <a:pt x="7955547" y="856449"/>
                  </a:lnTo>
                  <a:lnTo>
                    <a:pt x="7962557" y="805649"/>
                  </a:lnTo>
                  <a:lnTo>
                    <a:pt x="7969745" y="754849"/>
                  </a:lnTo>
                  <a:lnTo>
                    <a:pt x="7977086" y="704049"/>
                  </a:lnTo>
                  <a:lnTo>
                    <a:pt x="7984579" y="653249"/>
                  </a:lnTo>
                  <a:lnTo>
                    <a:pt x="7992237" y="615149"/>
                  </a:lnTo>
                  <a:lnTo>
                    <a:pt x="8000035" y="564349"/>
                  </a:lnTo>
                  <a:lnTo>
                    <a:pt x="8007985" y="513549"/>
                  </a:lnTo>
                  <a:lnTo>
                    <a:pt x="8016087" y="475449"/>
                  </a:lnTo>
                  <a:lnTo>
                    <a:pt x="8024330" y="424649"/>
                  </a:lnTo>
                  <a:lnTo>
                    <a:pt x="8032712" y="373849"/>
                  </a:lnTo>
                  <a:lnTo>
                    <a:pt x="8041233" y="335749"/>
                  </a:lnTo>
                  <a:lnTo>
                    <a:pt x="8049895" y="284949"/>
                  </a:lnTo>
                  <a:lnTo>
                    <a:pt x="8058683" y="246849"/>
                  </a:lnTo>
                  <a:lnTo>
                    <a:pt x="8067599" y="208749"/>
                  </a:lnTo>
                  <a:lnTo>
                    <a:pt x="8076641" y="157949"/>
                  </a:lnTo>
                  <a:lnTo>
                    <a:pt x="8085823" y="119849"/>
                  </a:lnTo>
                  <a:lnTo>
                    <a:pt x="8095120" y="81749"/>
                  </a:lnTo>
                  <a:lnTo>
                    <a:pt x="8104530" y="43649"/>
                  </a:lnTo>
                  <a:lnTo>
                    <a:pt x="8112607" y="5549"/>
                  </a:lnTo>
                  <a:lnTo>
                    <a:pt x="7413384" y="5549"/>
                  </a:lnTo>
                  <a:lnTo>
                    <a:pt x="7413384" y="0"/>
                  </a:lnTo>
                  <a:lnTo>
                    <a:pt x="0" y="0"/>
                  </a:lnTo>
                  <a:lnTo>
                    <a:pt x="0" y="11308550"/>
                  </a:lnTo>
                  <a:lnTo>
                    <a:pt x="6659956" y="11308550"/>
                  </a:lnTo>
                  <a:lnTo>
                    <a:pt x="7413384" y="11308550"/>
                  </a:lnTo>
                  <a:lnTo>
                    <a:pt x="8010182" y="11308550"/>
                  </a:lnTo>
                  <a:lnTo>
                    <a:pt x="8036446" y="11206963"/>
                  </a:lnTo>
                  <a:lnTo>
                    <a:pt x="8047139" y="11168863"/>
                  </a:lnTo>
                  <a:lnTo>
                    <a:pt x="8057743" y="11118063"/>
                  </a:lnTo>
                  <a:lnTo>
                    <a:pt x="8068259" y="11079963"/>
                  </a:lnTo>
                  <a:lnTo>
                    <a:pt x="8078686" y="11029163"/>
                  </a:lnTo>
                  <a:lnTo>
                    <a:pt x="8088985" y="10991063"/>
                  </a:lnTo>
                  <a:lnTo>
                    <a:pt x="8099184" y="10940263"/>
                  </a:lnTo>
                  <a:lnTo>
                    <a:pt x="8109255" y="10902163"/>
                  </a:lnTo>
                  <a:lnTo>
                    <a:pt x="8119199" y="10864063"/>
                  </a:lnTo>
                  <a:lnTo>
                    <a:pt x="8128990" y="10813263"/>
                  </a:lnTo>
                  <a:lnTo>
                    <a:pt x="8138655" y="10775163"/>
                  </a:lnTo>
                  <a:lnTo>
                    <a:pt x="8148155" y="10724363"/>
                  </a:lnTo>
                  <a:lnTo>
                    <a:pt x="8157489" y="10686263"/>
                  </a:lnTo>
                  <a:lnTo>
                    <a:pt x="8166659" y="10635463"/>
                  </a:lnTo>
                  <a:lnTo>
                    <a:pt x="8175650" y="10597363"/>
                  </a:lnTo>
                  <a:lnTo>
                    <a:pt x="8184451" y="10546563"/>
                  </a:lnTo>
                  <a:lnTo>
                    <a:pt x="8193062" y="10495763"/>
                  </a:lnTo>
                  <a:lnTo>
                    <a:pt x="8201469" y="10457663"/>
                  </a:lnTo>
                  <a:lnTo>
                    <a:pt x="8209674" y="10406863"/>
                  </a:lnTo>
                  <a:lnTo>
                    <a:pt x="8217662" y="10356063"/>
                  </a:lnTo>
                  <a:lnTo>
                    <a:pt x="8225434" y="10317963"/>
                  </a:lnTo>
                  <a:lnTo>
                    <a:pt x="8232965" y="10267163"/>
                  </a:lnTo>
                  <a:lnTo>
                    <a:pt x="8240255" y="10216363"/>
                  </a:lnTo>
                  <a:lnTo>
                    <a:pt x="8247304" y="10165563"/>
                  </a:lnTo>
                  <a:lnTo>
                    <a:pt x="8254098" y="10127463"/>
                  </a:lnTo>
                  <a:lnTo>
                    <a:pt x="8260626" y="10076663"/>
                  </a:lnTo>
                  <a:lnTo>
                    <a:pt x="8266887" y="10025863"/>
                  </a:lnTo>
                  <a:lnTo>
                    <a:pt x="8272869" y="9975063"/>
                  </a:lnTo>
                  <a:lnTo>
                    <a:pt x="8278558" y="9911563"/>
                  </a:lnTo>
                  <a:lnTo>
                    <a:pt x="8283956" y="9860763"/>
                  </a:lnTo>
                  <a:lnTo>
                    <a:pt x="8289061" y="9809963"/>
                  </a:lnTo>
                  <a:lnTo>
                    <a:pt x="8293862" y="9759163"/>
                  </a:lnTo>
                  <a:lnTo>
                    <a:pt x="8298332" y="9695663"/>
                  </a:lnTo>
                  <a:lnTo>
                    <a:pt x="8302485" y="9644863"/>
                  </a:lnTo>
                  <a:lnTo>
                    <a:pt x="8306308" y="9594063"/>
                  </a:lnTo>
                  <a:lnTo>
                    <a:pt x="8309788" y="9530563"/>
                  </a:lnTo>
                  <a:lnTo>
                    <a:pt x="8312912" y="9467063"/>
                  </a:lnTo>
                  <a:lnTo>
                    <a:pt x="8315693" y="9416263"/>
                  </a:lnTo>
                  <a:lnTo>
                    <a:pt x="8318106" y="9352763"/>
                  </a:lnTo>
                  <a:lnTo>
                    <a:pt x="8320151" y="9289263"/>
                  </a:lnTo>
                  <a:lnTo>
                    <a:pt x="8321827" y="9225763"/>
                  </a:lnTo>
                  <a:lnTo>
                    <a:pt x="8323097" y="9162263"/>
                  </a:lnTo>
                  <a:lnTo>
                    <a:pt x="8323986" y="9098763"/>
                  </a:lnTo>
                  <a:lnTo>
                    <a:pt x="8324469" y="9035263"/>
                  </a:lnTo>
                  <a:lnTo>
                    <a:pt x="8324507" y="8933663"/>
                  </a:lnTo>
                  <a:close/>
                </a:path>
              </a:pathLst>
            </a:custGeom>
            <a:solidFill>
              <a:srgbClr val="E2A1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45953" y="1255071"/>
              <a:ext cx="2947920" cy="29479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32893" y="1255071"/>
              <a:ext cx="2947931" cy="294792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00417" y="664673"/>
              <a:ext cx="2315210" cy="349885"/>
            </a:xfrm>
            <a:custGeom>
              <a:avLst/>
              <a:gdLst/>
              <a:ahLst/>
              <a:cxnLst/>
              <a:rect l="l" t="t" r="r" b="b"/>
              <a:pathLst>
                <a:path w="2315210" h="349884">
                  <a:moveTo>
                    <a:pt x="258775" y="246634"/>
                  </a:moveTo>
                  <a:lnTo>
                    <a:pt x="231800" y="182689"/>
                  </a:lnTo>
                  <a:lnTo>
                    <a:pt x="155079" y="148539"/>
                  </a:lnTo>
                  <a:lnTo>
                    <a:pt x="120218" y="138734"/>
                  </a:lnTo>
                  <a:lnTo>
                    <a:pt x="98628" y="129679"/>
                  </a:lnTo>
                  <a:lnTo>
                    <a:pt x="87630" y="119303"/>
                  </a:lnTo>
                  <a:lnTo>
                    <a:pt x="84556" y="105562"/>
                  </a:lnTo>
                  <a:lnTo>
                    <a:pt x="84556" y="104635"/>
                  </a:lnTo>
                  <a:lnTo>
                    <a:pt x="87249" y="93472"/>
                  </a:lnTo>
                  <a:lnTo>
                    <a:pt x="95237" y="84429"/>
                  </a:lnTo>
                  <a:lnTo>
                    <a:pt x="108394" y="78359"/>
                  </a:lnTo>
                  <a:lnTo>
                    <a:pt x="126580" y="76136"/>
                  </a:lnTo>
                  <a:lnTo>
                    <a:pt x="147434" y="78346"/>
                  </a:lnTo>
                  <a:lnTo>
                    <a:pt x="168579" y="84721"/>
                  </a:lnTo>
                  <a:lnTo>
                    <a:pt x="189979" y="94856"/>
                  </a:lnTo>
                  <a:lnTo>
                    <a:pt x="211594" y="108356"/>
                  </a:lnTo>
                  <a:lnTo>
                    <a:pt x="248983" y="54178"/>
                  </a:lnTo>
                  <a:lnTo>
                    <a:pt x="222707" y="36449"/>
                  </a:lnTo>
                  <a:lnTo>
                    <a:pt x="193675" y="23406"/>
                  </a:lnTo>
                  <a:lnTo>
                    <a:pt x="161937" y="15367"/>
                  </a:lnTo>
                  <a:lnTo>
                    <a:pt x="127533" y="12611"/>
                  </a:lnTo>
                  <a:lnTo>
                    <a:pt x="81457" y="19672"/>
                  </a:lnTo>
                  <a:lnTo>
                    <a:pt x="45250" y="39649"/>
                  </a:lnTo>
                  <a:lnTo>
                    <a:pt x="21564" y="70739"/>
                  </a:lnTo>
                  <a:lnTo>
                    <a:pt x="13081" y="111163"/>
                  </a:lnTo>
                  <a:lnTo>
                    <a:pt x="13081" y="112102"/>
                  </a:lnTo>
                  <a:lnTo>
                    <a:pt x="20751" y="152742"/>
                  </a:lnTo>
                  <a:lnTo>
                    <a:pt x="76733" y="198475"/>
                  </a:lnTo>
                  <a:lnTo>
                    <a:pt x="121450" y="212064"/>
                  </a:lnTo>
                  <a:lnTo>
                    <a:pt x="154800" y="221907"/>
                  </a:lnTo>
                  <a:lnTo>
                    <a:pt x="174879" y="231279"/>
                  </a:lnTo>
                  <a:lnTo>
                    <a:pt x="184708" y="241427"/>
                  </a:lnTo>
                  <a:lnTo>
                    <a:pt x="187312" y="253631"/>
                  </a:lnTo>
                  <a:lnTo>
                    <a:pt x="187312" y="254558"/>
                  </a:lnTo>
                  <a:lnTo>
                    <a:pt x="184086" y="267462"/>
                  </a:lnTo>
                  <a:lnTo>
                    <a:pt x="174764" y="277164"/>
                  </a:lnTo>
                  <a:lnTo>
                    <a:pt x="159918" y="283273"/>
                  </a:lnTo>
                  <a:lnTo>
                    <a:pt x="140131" y="285394"/>
                  </a:lnTo>
                  <a:lnTo>
                    <a:pt x="113258" y="282613"/>
                  </a:lnTo>
                  <a:lnTo>
                    <a:pt x="88353" y="274650"/>
                  </a:lnTo>
                  <a:lnTo>
                    <a:pt x="64922" y="262140"/>
                  </a:lnTo>
                  <a:lnTo>
                    <a:pt x="42519" y="245694"/>
                  </a:lnTo>
                  <a:lnTo>
                    <a:pt x="0" y="296608"/>
                  </a:lnTo>
                  <a:lnTo>
                    <a:pt x="31267" y="319557"/>
                  </a:lnTo>
                  <a:lnTo>
                    <a:pt x="65519" y="335902"/>
                  </a:lnTo>
                  <a:lnTo>
                    <a:pt x="101688" y="345681"/>
                  </a:lnTo>
                  <a:lnTo>
                    <a:pt x="138734" y="348919"/>
                  </a:lnTo>
                  <a:lnTo>
                    <a:pt x="187248" y="342214"/>
                  </a:lnTo>
                  <a:lnTo>
                    <a:pt x="225209" y="322592"/>
                  </a:lnTo>
                  <a:lnTo>
                    <a:pt x="249948" y="290791"/>
                  </a:lnTo>
                  <a:lnTo>
                    <a:pt x="258775" y="247561"/>
                  </a:lnTo>
                  <a:lnTo>
                    <a:pt x="258775" y="246634"/>
                  </a:lnTo>
                  <a:close/>
                </a:path>
                <a:path w="2315210" h="349884">
                  <a:moveTo>
                    <a:pt x="519468" y="225145"/>
                  </a:moveTo>
                  <a:lnTo>
                    <a:pt x="516585" y="199453"/>
                  </a:lnTo>
                  <a:lnTo>
                    <a:pt x="514807" y="183743"/>
                  </a:lnTo>
                  <a:lnTo>
                    <a:pt x="500634" y="146621"/>
                  </a:lnTo>
                  <a:lnTo>
                    <a:pt x="500291" y="146202"/>
                  </a:lnTo>
                  <a:lnTo>
                    <a:pt x="476580" y="116611"/>
                  </a:lnTo>
                  <a:lnTo>
                    <a:pt x="450329" y="101231"/>
                  </a:lnTo>
                  <a:lnTo>
                    <a:pt x="450329" y="199453"/>
                  </a:lnTo>
                  <a:lnTo>
                    <a:pt x="343357" y="199453"/>
                  </a:lnTo>
                  <a:lnTo>
                    <a:pt x="361403" y="160909"/>
                  </a:lnTo>
                  <a:lnTo>
                    <a:pt x="377355" y="150050"/>
                  </a:lnTo>
                  <a:lnTo>
                    <a:pt x="377101" y="150050"/>
                  </a:lnTo>
                  <a:lnTo>
                    <a:pt x="397548" y="146202"/>
                  </a:lnTo>
                  <a:lnTo>
                    <a:pt x="417804" y="150050"/>
                  </a:lnTo>
                  <a:lnTo>
                    <a:pt x="433565" y="160909"/>
                  </a:lnTo>
                  <a:lnTo>
                    <a:pt x="444385" y="177533"/>
                  </a:lnTo>
                  <a:lnTo>
                    <a:pt x="444512" y="177736"/>
                  </a:lnTo>
                  <a:lnTo>
                    <a:pt x="450329" y="199453"/>
                  </a:lnTo>
                  <a:lnTo>
                    <a:pt x="450329" y="101231"/>
                  </a:lnTo>
                  <a:lnTo>
                    <a:pt x="442328" y="96532"/>
                  </a:lnTo>
                  <a:lnTo>
                    <a:pt x="397548" y="89217"/>
                  </a:lnTo>
                  <a:lnTo>
                    <a:pt x="347459" y="99529"/>
                  </a:lnTo>
                  <a:lnTo>
                    <a:pt x="308330" y="127584"/>
                  </a:lnTo>
                  <a:lnTo>
                    <a:pt x="282854" y="169024"/>
                  </a:lnTo>
                  <a:lnTo>
                    <a:pt x="273761" y="219532"/>
                  </a:lnTo>
                  <a:lnTo>
                    <a:pt x="273761" y="220472"/>
                  </a:lnTo>
                  <a:lnTo>
                    <a:pt x="283616" y="272999"/>
                  </a:lnTo>
                  <a:lnTo>
                    <a:pt x="310946" y="313893"/>
                  </a:lnTo>
                  <a:lnTo>
                    <a:pt x="352386" y="340410"/>
                  </a:lnTo>
                  <a:lnTo>
                    <a:pt x="404545" y="349859"/>
                  </a:lnTo>
                  <a:lnTo>
                    <a:pt x="436372" y="346633"/>
                  </a:lnTo>
                  <a:lnTo>
                    <a:pt x="463931" y="337362"/>
                  </a:lnTo>
                  <a:lnTo>
                    <a:pt x="487387" y="322656"/>
                  </a:lnTo>
                  <a:lnTo>
                    <a:pt x="506844" y="303149"/>
                  </a:lnTo>
                  <a:lnTo>
                    <a:pt x="495236" y="292862"/>
                  </a:lnTo>
                  <a:lnTo>
                    <a:pt x="466217" y="267182"/>
                  </a:lnTo>
                  <a:lnTo>
                    <a:pt x="451789" y="278879"/>
                  </a:lnTo>
                  <a:lnTo>
                    <a:pt x="437426" y="286854"/>
                  </a:lnTo>
                  <a:lnTo>
                    <a:pt x="422262" y="291414"/>
                  </a:lnTo>
                  <a:lnTo>
                    <a:pt x="405485" y="292862"/>
                  </a:lnTo>
                  <a:lnTo>
                    <a:pt x="383514" y="289737"/>
                  </a:lnTo>
                  <a:lnTo>
                    <a:pt x="365607" y="280428"/>
                  </a:lnTo>
                  <a:lnTo>
                    <a:pt x="352348" y="265087"/>
                  </a:lnTo>
                  <a:lnTo>
                    <a:pt x="344297" y="243827"/>
                  </a:lnTo>
                  <a:lnTo>
                    <a:pt x="518528" y="243827"/>
                  </a:lnTo>
                  <a:lnTo>
                    <a:pt x="518998" y="237286"/>
                  </a:lnTo>
                  <a:lnTo>
                    <a:pt x="519468" y="233083"/>
                  </a:lnTo>
                  <a:lnTo>
                    <a:pt x="519468" y="225145"/>
                  </a:lnTo>
                  <a:close/>
                </a:path>
                <a:path w="2315210" h="349884">
                  <a:moveTo>
                    <a:pt x="768921" y="182168"/>
                  </a:moveTo>
                  <a:lnTo>
                    <a:pt x="763193" y="143408"/>
                  </a:lnTo>
                  <a:lnTo>
                    <a:pt x="746556" y="114147"/>
                  </a:lnTo>
                  <a:lnTo>
                    <a:pt x="719861" y="95656"/>
                  </a:lnTo>
                  <a:lnTo>
                    <a:pt x="683907" y="89217"/>
                  </a:lnTo>
                  <a:lnTo>
                    <a:pt x="659574" y="92532"/>
                  </a:lnTo>
                  <a:lnTo>
                    <a:pt x="639876" y="101409"/>
                  </a:lnTo>
                  <a:lnTo>
                    <a:pt x="623862" y="114236"/>
                  </a:lnTo>
                  <a:lnTo>
                    <a:pt x="610565" y="129387"/>
                  </a:lnTo>
                  <a:lnTo>
                    <a:pt x="610565" y="93878"/>
                  </a:lnTo>
                  <a:lnTo>
                    <a:pt x="539572" y="93878"/>
                  </a:lnTo>
                  <a:lnTo>
                    <a:pt x="539572" y="344246"/>
                  </a:lnTo>
                  <a:lnTo>
                    <a:pt x="610565" y="344246"/>
                  </a:lnTo>
                  <a:lnTo>
                    <a:pt x="610565" y="204584"/>
                  </a:lnTo>
                  <a:lnTo>
                    <a:pt x="613689" y="182448"/>
                  </a:lnTo>
                  <a:lnTo>
                    <a:pt x="622592" y="166522"/>
                  </a:lnTo>
                  <a:lnTo>
                    <a:pt x="636587" y="156895"/>
                  </a:lnTo>
                  <a:lnTo>
                    <a:pt x="654951" y="153670"/>
                  </a:lnTo>
                  <a:lnTo>
                    <a:pt x="673100" y="156895"/>
                  </a:lnTo>
                  <a:lnTo>
                    <a:pt x="686600" y="166522"/>
                  </a:lnTo>
                  <a:lnTo>
                    <a:pt x="695020" y="182448"/>
                  </a:lnTo>
                  <a:lnTo>
                    <a:pt x="697928" y="204584"/>
                  </a:lnTo>
                  <a:lnTo>
                    <a:pt x="697928" y="344246"/>
                  </a:lnTo>
                  <a:lnTo>
                    <a:pt x="768921" y="344246"/>
                  </a:lnTo>
                  <a:lnTo>
                    <a:pt x="768921" y="182168"/>
                  </a:lnTo>
                  <a:close/>
                </a:path>
                <a:path w="2315210" h="349884">
                  <a:moveTo>
                    <a:pt x="1050607" y="3263"/>
                  </a:moveTo>
                  <a:lnTo>
                    <a:pt x="980541" y="3263"/>
                  </a:lnTo>
                  <a:lnTo>
                    <a:pt x="980541" y="218605"/>
                  </a:lnTo>
                  <a:lnTo>
                    <a:pt x="980541" y="219532"/>
                  </a:lnTo>
                  <a:lnTo>
                    <a:pt x="975715" y="247878"/>
                  </a:lnTo>
                  <a:lnTo>
                    <a:pt x="962609" y="269684"/>
                  </a:lnTo>
                  <a:lnTo>
                    <a:pt x="943292" y="283705"/>
                  </a:lnTo>
                  <a:lnTo>
                    <a:pt x="919810" y="288658"/>
                  </a:lnTo>
                  <a:lnTo>
                    <a:pt x="896264" y="283705"/>
                  </a:lnTo>
                  <a:lnTo>
                    <a:pt x="876782" y="269684"/>
                  </a:lnTo>
                  <a:lnTo>
                    <a:pt x="863523" y="247878"/>
                  </a:lnTo>
                  <a:lnTo>
                    <a:pt x="858621" y="219532"/>
                  </a:lnTo>
                  <a:lnTo>
                    <a:pt x="858621" y="218605"/>
                  </a:lnTo>
                  <a:lnTo>
                    <a:pt x="863485" y="190258"/>
                  </a:lnTo>
                  <a:lnTo>
                    <a:pt x="863523" y="190068"/>
                  </a:lnTo>
                  <a:lnTo>
                    <a:pt x="876681" y="168452"/>
                  </a:lnTo>
                  <a:lnTo>
                    <a:pt x="876782" y="168275"/>
                  </a:lnTo>
                  <a:lnTo>
                    <a:pt x="896175" y="154432"/>
                  </a:lnTo>
                  <a:lnTo>
                    <a:pt x="895959" y="154432"/>
                  </a:lnTo>
                  <a:lnTo>
                    <a:pt x="919810" y="149466"/>
                  </a:lnTo>
                  <a:lnTo>
                    <a:pt x="962609" y="168452"/>
                  </a:lnTo>
                  <a:lnTo>
                    <a:pt x="980541" y="218605"/>
                  </a:lnTo>
                  <a:lnTo>
                    <a:pt x="980541" y="3263"/>
                  </a:lnTo>
                  <a:lnTo>
                    <a:pt x="979614" y="3263"/>
                  </a:lnTo>
                  <a:lnTo>
                    <a:pt x="979614" y="126580"/>
                  </a:lnTo>
                  <a:lnTo>
                    <a:pt x="965644" y="112268"/>
                  </a:lnTo>
                  <a:lnTo>
                    <a:pt x="948486" y="100368"/>
                  </a:lnTo>
                  <a:lnTo>
                    <a:pt x="927392" y="92227"/>
                  </a:lnTo>
                  <a:lnTo>
                    <a:pt x="901611" y="89217"/>
                  </a:lnTo>
                  <a:lnTo>
                    <a:pt x="858774" y="97675"/>
                  </a:lnTo>
                  <a:lnTo>
                    <a:pt x="822375" y="122555"/>
                  </a:lnTo>
                  <a:lnTo>
                    <a:pt x="797102" y="163106"/>
                  </a:lnTo>
                  <a:lnTo>
                    <a:pt x="787628" y="218605"/>
                  </a:lnTo>
                  <a:lnTo>
                    <a:pt x="787628" y="219532"/>
                  </a:lnTo>
                  <a:lnTo>
                    <a:pt x="797229" y="275018"/>
                  </a:lnTo>
                  <a:lnTo>
                    <a:pt x="822718" y="315582"/>
                  </a:lnTo>
                  <a:lnTo>
                    <a:pt x="859167" y="340474"/>
                  </a:lnTo>
                  <a:lnTo>
                    <a:pt x="901611" y="348932"/>
                  </a:lnTo>
                  <a:lnTo>
                    <a:pt x="926934" y="345859"/>
                  </a:lnTo>
                  <a:lnTo>
                    <a:pt x="947966" y="337362"/>
                  </a:lnTo>
                  <a:lnTo>
                    <a:pt x="965327" y="324485"/>
                  </a:lnTo>
                  <a:lnTo>
                    <a:pt x="979614" y="308279"/>
                  </a:lnTo>
                  <a:lnTo>
                    <a:pt x="979614" y="344246"/>
                  </a:lnTo>
                  <a:lnTo>
                    <a:pt x="1050607" y="344246"/>
                  </a:lnTo>
                  <a:lnTo>
                    <a:pt x="1050607" y="308279"/>
                  </a:lnTo>
                  <a:lnTo>
                    <a:pt x="1050607" y="288658"/>
                  </a:lnTo>
                  <a:lnTo>
                    <a:pt x="1050607" y="149466"/>
                  </a:lnTo>
                  <a:lnTo>
                    <a:pt x="1050607" y="126580"/>
                  </a:lnTo>
                  <a:lnTo>
                    <a:pt x="1050607" y="3263"/>
                  </a:lnTo>
                  <a:close/>
                </a:path>
                <a:path w="2315210" h="349884">
                  <a:moveTo>
                    <a:pt x="1432267" y="344246"/>
                  </a:moveTo>
                  <a:lnTo>
                    <a:pt x="1360690" y="239623"/>
                  </a:lnTo>
                  <a:lnTo>
                    <a:pt x="1352384" y="227482"/>
                  </a:lnTo>
                  <a:lnTo>
                    <a:pt x="1380871" y="212559"/>
                  </a:lnTo>
                  <a:lnTo>
                    <a:pt x="1403007" y="190817"/>
                  </a:lnTo>
                  <a:lnTo>
                    <a:pt x="1410347" y="176098"/>
                  </a:lnTo>
                  <a:lnTo>
                    <a:pt x="1417358" y="162052"/>
                  </a:lnTo>
                  <a:lnTo>
                    <a:pt x="1422450" y="126123"/>
                  </a:lnTo>
                  <a:lnTo>
                    <a:pt x="1422450" y="125183"/>
                  </a:lnTo>
                  <a:lnTo>
                    <a:pt x="1414449" y="82207"/>
                  </a:lnTo>
                  <a:lnTo>
                    <a:pt x="1414030" y="79946"/>
                  </a:lnTo>
                  <a:lnTo>
                    <a:pt x="1389697" y="46012"/>
                  </a:lnTo>
                  <a:lnTo>
                    <a:pt x="1350924" y="24688"/>
                  </a:lnTo>
                  <a:lnTo>
                    <a:pt x="1349590" y="24498"/>
                  </a:lnTo>
                  <a:lnTo>
                    <a:pt x="1349590" y="128917"/>
                  </a:lnTo>
                  <a:lnTo>
                    <a:pt x="1349590" y="129844"/>
                  </a:lnTo>
                  <a:lnTo>
                    <a:pt x="1345895" y="148704"/>
                  </a:lnTo>
                  <a:lnTo>
                    <a:pt x="1335163" y="163309"/>
                  </a:lnTo>
                  <a:lnTo>
                    <a:pt x="1317853" y="172745"/>
                  </a:lnTo>
                  <a:lnTo>
                    <a:pt x="1294460" y="176098"/>
                  </a:lnTo>
                  <a:lnTo>
                    <a:pt x="1221600" y="176098"/>
                  </a:lnTo>
                  <a:lnTo>
                    <a:pt x="1221600" y="82207"/>
                  </a:lnTo>
                  <a:lnTo>
                    <a:pt x="1293063" y="82207"/>
                  </a:lnTo>
                  <a:lnTo>
                    <a:pt x="1316672" y="85166"/>
                  </a:lnTo>
                  <a:lnTo>
                    <a:pt x="1334465" y="94005"/>
                  </a:lnTo>
                  <a:lnTo>
                    <a:pt x="1345679" y="108610"/>
                  </a:lnTo>
                  <a:lnTo>
                    <a:pt x="1349590" y="128917"/>
                  </a:lnTo>
                  <a:lnTo>
                    <a:pt x="1349590" y="24498"/>
                  </a:lnTo>
                  <a:lnTo>
                    <a:pt x="1299133" y="17284"/>
                  </a:lnTo>
                  <a:lnTo>
                    <a:pt x="1149667" y="17284"/>
                  </a:lnTo>
                  <a:lnTo>
                    <a:pt x="1149667" y="344246"/>
                  </a:lnTo>
                  <a:lnTo>
                    <a:pt x="1221600" y="344246"/>
                  </a:lnTo>
                  <a:lnTo>
                    <a:pt x="1221600" y="239623"/>
                  </a:lnTo>
                  <a:lnTo>
                    <a:pt x="1278115" y="239623"/>
                  </a:lnTo>
                  <a:lnTo>
                    <a:pt x="1348168" y="344246"/>
                  </a:lnTo>
                  <a:lnTo>
                    <a:pt x="1432267" y="344246"/>
                  </a:lnTo>
                  <a:close/>
                </a:path>
                <a:path w="2315210" h="349884">
                  <a:moveTo>
                    <a:pt x="1674253" y="225145"/>
                  </a:moveTo>
                  <a:lnTo>
                    <a:pt x="1671358" y="199453"/>
                  </a:lnTo>
                  <a:lnTo>
                    <a:pt x="1669592" y="183743"/>
                  </a:lnTo>
                  <a:lnTo>
                    <a:pt x="1655419" y="146621"/>
                  </a:lnTo>
                  <a:lnTo>
                    <a:pt x="1655076" y="146202"/>
                  </a:lnTo>
                  <a:lnTo>
                    <a:pt x="1631365" y="116611"/>
                  </a:lnTo>
                  <a:lnTo>
                    <a:pt x="1605114" y="101219"/>
                  </a:lnTo>
                  <a:lnTo>
                    <a:pt x="1605114" y="199453"/>
                  </a:lnTo>
                  <a:lnTo>
                    <a:pt x="1498155" y="199453"/>
                  </a:lnTo>
                  <a:lnTo>
                    <a:pt x="1504797" y="177736"/>
                  </a:lnTo>
                  <a:lnTo>
                    <a:pt x="1504848" y="177533"/>
                  </a:lnTo>
                  <a:lnTo>
                    <a:pt x="1516202" y="160909"/>
                  </a:lnTo>
                  <a:lnTo>
                    <a:pt x="1516316" y="160743"/>
                  </a:lnTo>
                  <a:lnTo>
                    <a:pt x="1532153" y="150050"/>
                  </a:lnTo>
                  <a:lnTo>
                    <a:pt x="1531899" y="150050"/>
                  </a:lnTo>
                  <a:lnTo>
                    <a:pt x="1552333" y="146202"/>
                  </a:lnTo>
                  <a:lnTo>
                    <a:pt x="1572602" y="150050"/>
                  </a:lnTo>
                  <a:lnTo>
                    <a:pt x="1588363" y="160909"/>
                  </a:lnTo>
                  <a:lnTo>
                    <a:pt x="1599171" y="177533"/>
                  </a:lnTo>
                  <a:lnTo>
                    <a:pt x="1599298" y="177736"/>
                  </a:lnTo>
                  <a:lnTo>
                    <a:pt x="1605114" y="199453"/>
                  </a:lnTo>
                  <a:lnTo>
                    <a:pt x="1605114" y="101219"/>
                  </a:lnTo>
                  <a:lnTo>
                    <a:pt x="1597126" y="96532"/>
                  </a:lnTo>
                  <a:lnTo>
                    <a:pt x="1552333" y="89217"/>
                  </a:lnTo>
                  <a:lnTo>
                    <a:pt x="1502257" y="99529"/>
                  </a:lnTo>
                  <a:lnTo>
                    <a:pt x="1463128" y="127584"/>
                  </a:lnTo>
                  <a:lnTo>
                    <a:pt x="1437652" y="169024"/>
                  </a:lnTo>
                  <a:lnTo>
                    <a:pt x="1428559" y="219532"/>
                  </a:lnTo>
                  <a:lnTo>
                    <a:pt x="1428559" y="220472"/>
                  </a:lnTo>
                  <a:lnTo>
                    <a:pt x="1438414" y="272999"/>
                  </a:lnTo>
                  <a:lnTo>
                    <a:pt x="1465757" y="313893"/>
                  </a:lnTo>
                  <a:lnTo>
                    <a:pt x="1507185" y="340410"/>
                  </a:lnTo>
                  <a:lnTo>
                    <a:pt x="1559356" y="349859"/>
                  </a:lnTo>
                  <a:lnTo>
                    <a:pt x="1591170" y="346633"/>
                  </a:lnTo>
                  <a:lnTo>
                    <a:pt x="1618729" y="337362"/>
                  </a:lnTo>
                  <a:lnTo>
                    <a:pt x="1642173" y="322656"/>
                  </a:lnTo>
                  <a:lnTo>
                    <a:pt x="1661642" y="303149"/>
                  </a:lnTo>
                  <a:lnTo>
                    <a:pt x="1650022" y="292862"/>
                  </a:lnTo>
                  <a:lnTo>
                    <a:pt x="1621002" y="267182"/>
                  </a:lnTo>
                  <a:lnTo>
                    <a:pt x="1606588" y="278879"/>
                  </a:lnTo>
                  <a:lnTo>
                    <a:pt x="1592224" y="286854"/>
                  </a:lnTo>
                  <a:lnTo>
                    <a:pt x="1577060" y="291414"/>
                  </a:lnTo>
                  <a:lnTo>
                    <a:pt x="1560283" y="292862"/>
                  </a:lnTo>
                  <a:lnTo>
                    <a:pt x="1538300" y="289737"/>
                  </a:lnTo>
                  <a:lnTo>
                    <a:pt x="1520405" y="280428"/>
                  </a:lnTo>
                  <a:lnTo>
                    <a:pt x="1507134" y="265087"/>
                  </a:lnTo>
                  <a:lnTo>
                    <a:pt x="1499082" y="243827"/>
                  </a:lnTo>
                  <a:lnTo>
                    <a:pt x="1673313" y="243827"/>
                  </a:lnTo>
                  <a:lnTo>
                    <a:pt x="1673783" y="237286"/>
                  </a:lnTo>
                  <a:lnTo>
                    <a:pt x="1674253" y="233083"/>
                  </a:lnTo>
                  <a:lnTo>
                    <a:pt x="1674253" y="225145"/>
                  </a:lnTo>
                  <a:close/>
                </a:path>
                <a:path w="2315210" h="349884">
                  <a:moveTo>
                    <a:pt x="1771446" y="3263"/>
                  </a:moveTo>
                  <a:lnTo>
                    <a:pt x="1700441" y="3263"/>
                  </a:lnTo>
                  <a:lnTo>
                    <a:pt x="1700441" y="344246"/>
                  </a:lnTo>
                  <a:lnTo>
                    <a:pt x="1771446" y="344246"/>
                  </a:lnTo>
                  <a:lnTo>
                    <a:pt x="1771446" y="3263"/>
                  </a:lnTo>
                  <a:close/>
                </a:path>
                <a:path w="2315210" h="349884">
                  <a:moveTo>
                    <a:pt x="1878888" y="93891"/>
                  </a:moveTo>
                  <a:lnTo>
                    <a:pt x="1807883" y="93891"/>
                  </a:lnTo>
                  <a:lnTo>
                    <a:pt x="1807883" y="344258"/>
                  </a:lnTo>
                  <a:lnTo>
                    <a:pt x="1878888" y="344258"/>
                  </a:lnTo>
                  <a:lnTo>
                    <a:pt x="1878888" y="93891"/>
                  </a:lnTo>
                  <a:close/>
                </a:path>
                <a:path w="2315210" h="349884">
                  <a:moveTo>
                    <a:pt x="1880755" y="3263"/>
                  </a:moveTo>
                  <a:lnTo>
                    <a:pt x="1806016" y="3263"/>
                  </a:lnTo>
                  <a:lnTo>
                    <a:pt x="1806016" y="66332"/>
                  </a:lnTo>
                  <a:lnTo>
                    <a:pt x="1880755" y="66332"/>
                  </a:lnTo>
                  <a:lnTo>
                    <a:pt x="1880755" y="3263"/>
                  </a:lnTo>
                  <a:close/>
                </a:path>
                <a:path w="2315210" h="349884">
                  <a:moveTo>
                    <a:pt x="2151202" y="225145"/>
                  </a:moveTo>
                  <a:lnTo>
                    <a:pt x="2148319" y="199453"/>
                  </a:lnTo>
                  <a:lnTo>
                    <a:pt x="2146554" y="183743"/>
                  </a:lnTo>
                  <a:lnTo>
                    <a:pt x="2132368" y="146621"/>
                  </a:lnTo>
                  <a:lnTo>
                    <a:pt x="2132025" y="146202"/>
                  </a:lnTo>
                  <a:lnTo>
                    <a:pt x="2108327" y="116611"/>
                  </a:lnTo>
                  <a:lnTo>
                    <a:pt x="2082076" y="101231"/>
                  </a:lnTo>
                  <a:lnTo>
                    <a:pt x="2082076" y="199453"/>
                  </a:lnTo>
                  <a:lnTo>
                    <a:pt x="1975116" y="199453"/>
                  </a:lnTo>
                  <a:lnTo>
                    <a:pt x="1993150" y="160909"/>
                  </a:lnTo>
                  <a:lnTo>
                    <a:pt x="2009101" y="150050"/>
                  </a:lnTo>
                  <a:lnTo>
                    <a:pt x="2008860" y="150050"/>
                  </a:lnTo>
                  <a:lnTo>
                    <a:pt x="2029294" y="146202"/>
                  </a:lnTo>
                  <a:lnTo>
                    <a:pt x="2049551" y="150050"/>
                  </a:lnTo>
                  <a:lnTo>
                    <a:pt x="2065312" y="160909"/>
                  </a:lnTo>
                  <a:lnTo>
                    <a:pt x="2076132" y="177533"/>
                  </a:lnTo>
                  <a:lnTo>
                    <a:pt x="2076259" y="177736"/>
                  </a:lnTo>
                  <a:lnTo>
                    <a:pt x="2082076" y="199453"/>
                  </a:lnTo>
                  <a:lnTo>
                    <a:pt x="2082076" y="101231"/>
                  </a:lnTo>
                  <a:lnTo>
                    <a:pt x="2074075" y="96532"/>
                  </a:lnTo>
                  <a:lnTo>
                    <a:pt x="2029294" y="89217"/>
                  </a:lnTo>
                  <a:lnTo>
                    <a:pt x="1979206" y="99529"/>
                  </a:lnTo>
                  <a:lnTo>
                    <a:pt x="1940064" y="127584"/>
                  </a:lnTo>
                  <a:lnTo>
                    <a:pt x="1914601" y="169024"/>
                  </a:lnTo>
                  <a:lnTo>
                    <a:pt x="1905508" y="219532"/>
                  </a:lnTo>
                  <a:lnTo>
                    <a:pt x="1905508" y="220472"/>
                  </a:lnTo>
                  <a:lnTo>
                    <a:pt x="1915363" y="272999"/>
                  </a:lnTo>
                  <a:lnTo>
                    <a:pt x="1942693" y="313893"/>
                  </a:lnTo>
                  <a:lnTo>
                    <a:pt x="1984133" y="340410"/>
                  </a:lnTo>
                  <a:lnTo>
                    <a:pt x="2036292" y="349859"/>
                  </a:lnTo>
                  <a:lnTo>
                    <a:pt x="2068118" y="346633"/>
                  </a:lnTo>
                  <a:lnTo>
                    <a:pt x="2095677" y="337362"/>
                  </a:lnTo>
                  <a:lnTo>
                    <a:pt x="2119134" y="322656"/>
                  </a:lnTo>
                  <a:lnTo>
                    <a:pt x="2138591" y="303149"/>
                  </a:lnTo>
                  <a:lnTo>
                    <a:pt x="2126983" y="292862"/>
                  </a:lnTo>
                  <a:lnTo>
                    <a:pt x="2097963" y="267182"/>
                  </a:lnTo>
                  <a:lnTo>
                    <a:pt x="2083536" y="278879"/>
                  </a:lnTo>
                  <a:lnTo>
                    <a:pt x="2069172" y="286854"/>
                  </a:lnTo>
                  <a:lnTo>
                    <a:pt x="2054009" y="291414"/>
                  </a:lnTo>
                  <a:lnTo>
                    <a:pt x="2037232" y="292862"/>
                  </a:lnTo>
                  <a:lnTo>
                    <a:pt x="2015261" y="289737"/>
                  </a:lnTo>
                  <a:lnTo>
                    <a:pt x="1997354" y="280428"/>
                  </a:lnTo>
                  <a:lnTo>
                    <a:pt x="1984095" y="265087"/>
                  </a:lnTo>
                  <a:lnTo>
                    <a:pt x="1976031" y="243827"/>
                  </a:lnTo>
                  <a:lnTo>
                    <a:pt x="2150275" y="243827"/>
                  </a:lnTo>
                  <a:lnTo>
                    <a:pt x="2150745" y="237286"/>
                  </a:lnTo>
                  <a:lnTo>
                    <a:pt x="2151202" y="233083"/>
                  </a:lnTo>
                  <a:lnTo>
                    <a:pt x="2151202" y="225145"/>
                  </a:lnTo>
                  <a:close/>
                </a:path>
                <a:path w="2315210" h="349884">
                  <a:moveTo>
                    <a:pt x="2315197" y="6997"/>
                  </a:moveTo>
                  <a:lnTo>
                    <a:pt x="2304948" y="4140"/>
                  </a:lnTo>
                  <a:lnTo>
                    <a:pt x="2293467" y="1930"/>
                  </a:lnTo>
                  <a:lnTo>
                    <a:pt x="2280247" y="495"/>
                  </a:lnTo>
                  <a:lnTo>
                    <a:pt x="2264740" y="0"/>
                  </a:lnTo>
                  <a:lnTo>
                    <a:pt x="2231542" y="4800"/>
                  </a:lnTo>
                  <a:lnTo>
                    <a:pt x="2207234" y="19494"/>
                  </a:lnTo>
                  <a:lnTo>
                    <a:pt x="2192299" y="44538"/>
                  </a:lnTo>
                  <a:lnTo>
                    <a:pt x="2187206" y="80340"/>
                  </a:lnTo>
                  <a:lnTo>
                    <a:pt x="2187206" y="96227"/>
                  </a:lnTo>
                  <a:lnTo>
                    <a:pt x="2157780" y="96227"/>
                  </a:lnTo>
                  <a:lnTo>
                    <a:pt x="2157780" y="154609"/>
                  </a:lnTo>
                  <a:lnTo>
                    <a:pt x="2187206" y="154609"/>
                  </a:lnTo>
                  <a:lnTo>
                    <a:pt x="2187206" y="344246"/>
                  </a:lnTo>
                  <a:lnTo>
                    <a:pt x="2258199" y="344246"/>
                  </a:lnTo>
                  <a:lnTo>
                    <a:pt x="2258199" y="154609"/>
                  </a:lnTo>
                  <a:lnTo>
                    <a:pt x="2314727" y="154609"/>
                  </a:lnTo>
                  <a:lnTo>
                    <a:pt x="2314727" y="96685"/>
                  </a:lnTo>
                  <a:lnTo>
                    <a:pt x="2257272" y="96685"/>
                  </a:lnTo>
                  <a:lnTo>
                    <a:pt x="2257272" y="86880"/>
                  </a:lnTo>
                  <a:lnTo>
                    <a:pt x="2258987" y="74764"/>
                  </a:lnTo>
                  <a:lnTo>
                    <a:pt x="2263978" y="66319"/>
                  </a:lnTo>
                  <a:lnTo>
                    <a:pt x="2272042" y="61391"/>
                  </a:lnTo>
                  <a:lnTo>
                    <a:pt x="2282952" y="59778"/>
                  </a:lnTo>
                  <a:lnTo>
                    <a:pt x="2291664" y="60210"/>
                  </a:lnTo>
                  <a:lnTo>
                    <a:pt x="2299766" y="61429"/>
                  </a:lnTo>
                  <a:lnTo>
                    <a:pt x="2307526" y="63334"/>
                  </a:lnTo>
                  <a:lnTo>
                    <a:pt x="2315197" y="65862"/>
                  </a:lnTo>
                  <a:lnTo>
                    <a:pt x="2315197" y="6997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16007" y="1198602"/>
              <a:ext cx="199093" cy="24515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060731" y="1140178"/>
              <a:ext cx="309880" cy="323215"/>
            </a:xfrm>
            <a:custGeom>
              <a:avLst/>
              <a:gdLst/>
              <a:ahLst/>
              <a:cxnLst/>
              <a:rect l="l" t="t" r="r" b="b"/>
              <a:pathLst>
                <a:path w="309880" h="323215">
                  <a:moveTo>
                    <a:pt x="154822" y="0"/>
                  </a:moveTo>
                  <a:lnTo>
                    <a:pt x="105886" y="7893"/>
                  </a:lnTo>
                  <a:lnTo>
                    <a:pt x="63386" y="29872"/>
                  </a:lnTo>
                  <a:lnTo>
                    <a:pt x="29872" y="63386"/>
                  </a:lnTo>
                  <a:lnTo>
                    <a:pt x="7893" y="105886"/>
                  </a:lnTo>
                  <a:lnTo>
                    <a:pt x="0" y="154822"/>
                  </a:lnTo>
                  <a:lnTo>
                    <a:pt x="5508" y="191647"/>
                  </a:lnTo>
                  <a:lnTo>
                    <a:pt x="20234" y="233668"/>
                  </a:lnTo>
                  <a:lnTo>
                    <a:pt x="41479" y="278256"/>
                  </a:lnTo>
                  <a:lnTo>
                    <a:pt x="66542" y="322785"/>
                  </a:lnTo>
                  <a:lnTo>
                    <a:pt x="76529" y="321047"/>
                  </a:lnTo>
                  <a:lnTo>
                    <a:pt x="86226" y="318661"/>
                  </a:lnTo>
                  <a:lnTo>
                    <a:pt x="95607" y="315657"/>
                  </a:lnTo>
                  <a:lnTo>
                    <a:pt x="104646" y="312063"/>
                  </a:lnTo>
                  <a:lnTo>
                    <a:pt x="80456" y="273034"/>
                  </a:lnTo>
                  <a:lnTo>
                    <a:pt x="58684" y="232054"/>
                  </a:lnTo>
                  <a:lnTo>
                    <a:pt x="42958" y="192556"/>
                  </a:lnTo>
                  <a:lnTo>
                    <a:pt x="36909" y="157974"/>
                  </a:lnTo>
                  <a:lnTo>
                    <a:pt x="46189" y="112122"/>
                  </a:lnTo>
                  <a:lnTo>
                    <a:pt x="71482" y="74637"/>
                  </a:lnTo>
                  <a:lnTo>
                    <a:pt x="108966" y="49342"/>
                  </a:lnTo>
                  <a:lnTo>
                    <a:pt x="154822" y="40061"/>
                  </a:lnTo>
                  <a:lnTo>
                    <a:pt x="200678" y="49342"/>
                  </a:lnTo>
                  <a:lnTo>
                    <a:pt x="238162" y="74637"/>
                  </a:lnTo>
                  <a:lnTo>
                    <a:pt x="263455" y="112122"/>
                  </a:lnTo>
                  <a:lnTo>
                    <a:pt x="272735" y="157974"/>
                  </a:lnTo>
                  <a:lnTo>
                    <a:pt x="272408" y="165560"/>
                  </a:lnTo>
                  <a:lnTo>
                    <a:pt x="271436" y="173634"/>
                  </a:lnTo>
                  <a:lnTo>
                    <a:pt x="269828" y="182174"/>
                  </a:lnTo>
                  <a:lnTo>
                    <a:pt x="267593" y="191156"/>
                  </a:lnTo>
                  <a:lnTo>
                    <a:pt x="277134" y="190780"/>
                  </a:lnTo>
                  <a:lnTo>
                    <a:pt x="286417" y="191223"/>
                  </a:lnTo>
                  <a:lnTo>
                    <a:pt x="295367" y="192465"/>
                  </a:lnTo>
                  <a:lnTo>
                    <a:pt x="303906" y="194486"/>
                  </a:lnTo>
                  <a:lnTo>
                    <a:pt x="306340" y="184064"/>
                  </a:lnTo>
                  <a:lnTo>
                    <a:pt x="308142" y="173951"/>
                  </a:lnTo>
                  <a:lnTo>
                    <a:pt x="309260" y="164190"/>
                  </a:lnTo>
                  <a:lnTo>
                    <a:pt x="309645" y="154822"/>
                  </a:lnTo>
                  <a:lnTo>
                    <a:pt x="301751" y="105886"/>
                  </a:lnTo>
                  <a:lnTo>
                    <a:pt x="279773" y="63386"/>
                  </a:lnTo>
                  <a:lnTo>
                    <a:pt x="246258" y="29872"/>
                  </a:lnTo>
                  <a:lnTo>
                    <a:pt x="203758" y="7893"/>
                  </a:lnTo>
                  <a:lnTo>
                    <a:pt x="154822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37354" y="1349406"/>
              <a:ext cx="222014" cy="24079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359027" y="1107991"/>
              <a:ext cx="563245" cy="534035"/>
            </a:xfrm>
            <a:custGeom>
              <a:avLst/>
              <a:gdLst/>
              <a:ahLst/>
              <a:cxnLst/>
              <a:rect l="l" t="t" r="r" b="b"/>
              <a:pathLst>
                <a:path w="563244" h="534035">
                  <a:moveTo>
                    <a:pt x="391121" y="63779"/>
                  </a:moveTo>
                  <a:lnTo>
                    <a:pt x="348322" y="63779"/>
                  </a:lnTo>
                  <a:lnTo>
                    <a:pt x="348322" y="259283"/>
                  </a:lnTo>
                  <a:lnTo>
                    <a:pt x="229031" y="378548"/>
                  </a:lnTo>
                  <a:lnTo>
                    <a:pt x="206590" y="356057"/>
                  </a:lnTo>
                  <a:lnTo>
                    <a:pt x="303364" y="259283"/>
                  </a:lnTo>
                  <a:lnTo>
                    <a:pt x="215341" y="171259"/>
                  </a:lnTo>
                  <a:lnTo>
                    <a:pt x="215341" y="259283"/>
                  </a:lnTo>
                  <a:lnTo>
                    <a:pt x="165989" y="378548"/>
                  </a:lnTo>
                  <a:lnTo>
                    <a:pt x="158813" y="375577"/>
                  </a:lnTo>
                  <a:lnTo>
                    <a:pt x="136347" y="366229"/>
                  </a:lnTo>
                  <a:lnTo>
                    <a:pt x="180644" y="259283"/>
                  </a:lnTo>
                  <a:lnTo>
                    <a:pt x="136347" y="152323"/>
                  </a:lnTo>
                  <a:lnTo>
                    <a:pt x="159105" y="142913"/>
                  </a:lnTo>
                  <a:lnTo>
                    <a:pt x="165989" y="140055"/>
                  </a:lnTo>
                  <a:lnTo>
                    <a:pt x="214757" y="257784"/>
                  </a:lnTo>
                  <a:lnTo>
                    <a:pt x="215341" y="259283"/>
                  </a:lnTo>
                  <a:lnTo>
                    <a:pt x="215341" y="171259"/>
                  </a:lnTo>
                  <a:lnTo>
                    <a:pt x="206590" y="162496"/>
                  </a:lnTo>
                  <a:lnTo>
                    <a:pt x="229031" y="140055"/>
                  </a:lnTo>
                  <a:lnTo>
                    <a:pt x="348322" y="259283"/>
                  </a:lnTo>
                  <a:lnTo>
                    <a:pt x="348322" y="63779"/>
                  </a:lnTo>
                  <a:lnTo>
                    <a:pt x="105537" y="63779"/>
                  </a:lnTo>
                  <a:lnTo>
                    <a:pt x="105537" y="142913"/>
                  </a:lnTo>
                  <a:lnTo>
                    <a:pt x="105537" y="375577"/>
                  </a:lnTo>
                  <a:lnTo>
                    <a:pt x="73761" y="375577"/>
                  </a:lnTo>
                  <a:lnTo>
                    <a:pt x="73761" y="142913"/>
                  </a:lnTo>
                  <a:lnTo>
                    <a:pt x="105537" y="142913"/>
                  </a:lnTo>
                  <a:lnTo>
                    <a:pt x="105537" y="63779"/>
                  </a:lnTo>
                  <a:lnTo>
                    <a:pt x="0" y="63779"/>
                  </a:lnTo>
                  <a:lnTo>
                    <a:pt x="0" y="454901"/>
                  </a:lnTo>
                  <a:lnTo>
                    <a:pt x="391121" y="454901"/>
                  </a:lnTo>
                  <a:lnTo>
                    <a:pt x="391121" y="378548"/>
                  </a:lnTo>
                  <a:lnTo>
                    <a:pt x="391121" y="140055"/>
                  </a:lnTo>
                  <a:lnTo>
                    <a:pt x="391121" y="63779"/>
                  </a:lnTo>
                  <a:close/>
                </a:path>
                <a:path w="563244" h="534035">
                  <a:moveTo>
                    <a:pt x="562813" y="0"/>
                  </a:moveTo>
                  <a:lnTo>
                    <a:pt x="547497" y="0"/>
                  </a:lnTo>
                  <a:lnTo>
                    <a:pt x="547497" y="533946"/>
                  </a:lnTo>
                  <a:lnTo>
                    <a:pt x="562813" y="533946"/>
                  </a:lnTo>
                  <a:lnTo>
                    <a:pt x="562813" y="0"/>
                  </a:lnTo>
                  <a:close/>
                </a:path>
              </a:pathLst>
            </a:custGeom>
            <a:solidFill>
              <a:srgbClr val="FFFFFF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671862" y="2634130"/>
            <a:ext cx="4559300" cy="2130425"/>
          </a:xfrm>
          <a:prstGeom prst="rect">
            <a:avLst/>
          </a:prstGeom>
        </p:spPr>
        <p:txBody>
          <a:bodyPr vert="horz" wrap="square" lIns="0" tIns="147955" rIns="0" bIns="0" rtlCol="0">
            <a:spAutoFit/>
          </a:bodyPr>
          <a:lstStyle/>
          <a:p>
            <a:pPr marL="12700" marR="12700" algn="ctr">
              <a:lnSpc>
                <a:spcPct val="78800"/>
              </a:lnSpc>
              <a:spcBef>
                <a:spcPts val="1165"/>
              </a:spcBef>
            </a:pPr>
            <a:r>
              <a:rPr sz="4100" spc="-130" dirty="0">
                <a:solidFill>
                  <a:srgbClr val="FFFFFF"/>
                </a:solidFill>
              </a:rPr>
              <a:t>What</a:t>
            </a:r>
            <a:r>
              <a:rPr sz="4100" spc="-315" dirty="0">
                <a:solidFill>
                  <a:srgbClr val="FFFFFF"/>
                </a:solidFill>
              </a:rPr>
              <a:t> </a:t>
            </a:r>
            <a:r>
              <a:rPr sz="4100" spc="-130" dirty="0">
                <a:solidFill>
                  <a:srgbClr val="FFFFFF"/>
                </a:solidFill>
              </a:rPr>
              <a:t>gift</a:t>
            </a:r>
            <a:r>
              <a:rPr sz="4100" spc="-310" dirty="0">
                <a:solidFill>
                  <a:srgbClr val="FFFFFF"/>
                </a:solidFill>
              </a:rPr>
              <a:t> </a:t>
            </a:r>
            <a:r>
              <a:rPr sz="4100" spc="-160" dirty="0">
                <a:solidFill>
                  <a:srgbClr val="FFFFFF"/>
                </a:solidFill>
              </a:rPr>
              <a:t>protects children</a:t>
            </a:r>
            <a:r>
              <a:rPr sz="4100" spc="-305" dirty="0">
                <a:solidFill>
                  <a:srgbClr val="FFFFFF"/>
                </a:solidFill>
              </a:rPr>
              <a:t> </a:t>
            </a:r>
            <a:r>
              <a:rPr sz="4100" spc="-140" dirty="0">
                <a:solidFill>
                  <a:srgbClr val="FFFFFF"/>
                </a:solidFill>
              </a:rPr>
              <a:t>from</a:t>
            </a:r>
            <a:r>
              <a:rPr sz="4100" spc="-295" dirty="0">
                <a:solidFill>
                  <a:srgbClr val="FFFFFF"/>
                </a:solidFill>
              </a:rPr>
              <a:t> </a:t>
            </a:r>
            <a:r>
              <a:rPr sz="4100" spc="-25" dirty="0">
                <a:solidFill>
                  <a:srgbClr val="FFFFFF"/>
                </a:solidFill>
              </a:rPr>
              <a:t>bug </a:t>
            </a:r>
            <a:r>
              <a:rPr sz="4100" spc="-145" dirty="0">
                <a:solidFill>
                  <a:srgbClr val="FFFFFF"/>
                </a:solidFill>
              </a:rPr>
              <a:t>bites</a:t>
            </a:r>
            <a:r>
              <a:rPr sz="4100" spc="-305" dirty="0">
                <a:solidFill>
                  <a:srgbClr val="FFFFFF"/>
                </a:solidFill>
              </a:rPr>
              <a:t> </a:t>
            </a:r>
            <a:r>
              <a:rPr sz="4100" spc="-140" dirty="0">
                <a:solidFill>
                  <a:srgbClr val="FFFFFF"/>
                </a:solidFill>
              </a:rPr>
              <a:t>while</a:t>
            </a:r>
            <a:r>
              <a:rPr sz="4100" spc="-305" dirty="0">
                <a:solidFill>
                  <a:srgbClr val="FFFFFF"/>
                </a:solidFill>
              </a:rPr>
              <a:t> </a:t>
            </a:r>
            <a:r>
              <a:rPr sz="4100" spc="-20" dirty="0">
                <a:solidFill>
                  <a:srgbClr val="FFFFFF"/>
                </a:solidFill>
              </a:rPr>
              <a:t>they </a:t>
            </a:r>
            <a:r>
              <a:rPr sz="4100" spc="-10" dirty="0">
                <a:solidFill>
                  <a:srgbClr val="FFFFFF"/>
                </a:solidFill>
              </a:rPr>
              <a:t>sleep?</a:t>
            </a:r>
            <a:endParaRPr sz="4100"/>
          </a:p>
        </p:txBody>
      </p:sp>
      <p:grpSp>
        <p:nvGrpSpPr>
          <p:cNvPr id="12" name="object 12"/>
          <p:cNvGrpSpPr/>
          <p:nvPr/>
        </p:nvGrpSpPr>
        <p:grpSpPr>
          <a:xfrm>
            <a:off x="7338317" y="-26352"/>
            <a:ext cx="11036935" cy="11361420"/>
            <a:chOff x="7338317" y="-26352"/>
            <a:chExt cx="11036935" cy="11361420"/>
          </a:xfrm>
        </p:grpSpPr>
        <p:sp>
          <p:nvSpPr>
            <p:cNvPr id="13" name="object 13"/>
            <p:cNvSpPr/>
            <p:nvPr/>
          </p:nvSpPr>
          <p:spPr>
            <a:xfrm>
              <a:off x="10052050" y="6130473"/>
              <a:ext cx="8322945" cy="4245610"/>
            </a:xfrm>
            <a:custGeom>
              <a:avLst/>
              <a:gdLst/>
              <a:ahLst/>
              <a:cxnLst/>
              <a:rect l="l" t="t" r="r" b="b"/>
              <a:pathLst>
                <a:path w="8322944" h="4245609">
                  <a:moveTo>
                    <a:pt x="3735717" y="0"/>
                  </a:moveTo>
                  <a:lnTo>
                    <a:pt x="0" y="0"/>
                  </a:lnTo>
                  <a:lnTo>
                    <a:pt x="0" y="4244987"/>
                  </a:lnTo>
                  <a:lnTo>
                    <a:pt x="3735717" y="4244987"/>
                  </a:lnTo>
                  <a:lnTo>
                    <a:pt x="3735717" y="0"/>
                  </a:lnTo>
                  <a:close/>
                </a:path>
                <a:path w="8322944" h="4245609">
                  <a:moveTo>
                    <a:pt x="8322665" y="0"/>
                  </a:moveTo>
                  <a:lnTo>
                    <a:pt x="4586948" y="0"/>
                  </a:lnTo>
                  <a:lnTo>
                    <a:pt x="4586948" y="4244987"/>
                  </a:lnTo>
                  <a:lnTo>
                    <a:pt x="8322665" y="4244987"/>
                  </a:lnTo>
                  <a:lnTo>
                    <a:pt x="83226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45954" y="6452452"/>
              <a:ext cx="2947920" cy="294792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032893" y="6452452"/>
              <a:ext cx="2947931" cy="294792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822629" y="93995"/>
              <a:ext cx="264160" cy="1493520"/>
            </a:xfrm>
            <a:custGeom>
              <a:avLst/>
              <a:gdLst/>
              <a:ahLst/>
              <a:cxnLst/>
              <a:rect l="l" t="t" r="r" b="b"/>
              <a:pathLst>
                <a:path w="264159" h="1493520">
                  <a:moveTo>
                    <a:pt x="263950" y="0"/>
                  </a:moveTo>
                  <a:lnTo>
                    <a:pt x="262461" y="51333"/>
                  </a:lnTo>
                  <a:lnTo>
                    <a:pt x="260568" y="102535"/>
                  </a:lnTo>
                  <a:lnTo>
                    <a:pt x="258259" y="153609"/>
                  </a:lnTo>
                  <a:lnTo>
                    <a:pt x="255524" y="204558"/>
                  </a:lnTo>
                  <a:lnTo>
                    <a:pt x="252353" y="255383"/>
                  </a:lnTo>
                  <a:lnTo>
                    <a:pt x="248735" y="306088"/>
                  </a:lnTo>
                  <a:lnTo>
                    <a:pt x="244659" y="356674"/>
                  </a:lnTo>
                  <a:lnTo>
                    <a:pt x="240114" y="407145"/>
                  </a:lnTo>
                  <a:lnTo>
                    <a:pt x="235090" y="457502"/>
                  </a:lnTo>
                  <a:lnTo>
                    <a:pt x="229576" y="507749"/>
                  </a:lnTo>
                  <a:lnTo>
                    <a:pt x="223562" y="557888"/>
                  </a:lnTo>
                  <a:lnTo>
                    <a:pt x="217036" y="607922"/>
                  </a:lnTo>
                  <a:lnTo>
                    <a:pt x="209989" y="657853"/>
                  </a:lnTo>
                  <a:lnTo>
                    <a:pt x="202409" y="707683"/>
                  </a:lnTo>
                  <a:lnTo>
                    <a:pt x="194285" y="757415"/>
                  </a:lnTo>
                  <a:lnTo>
                    <a:pt x="185608" y="807052"/>
                  </a:lnTo>
                  <a:lnTo>
                    <a:pt x="176367" y="856596"/>
                  </a:lnTo>
                  <a:lnTo>
                    <a:pt x="166550" y="906049"/>
                  </a:lnTo>
                  <a:lnTo>
                    <a:pt x="156147" y="955415"/>
                  </a:lnTo>
                  <a:lnTo>
                    <a:pt x="145148" y="1004696"/>
                  </a:lnTo>
                  <a:lnTo>
                    <a:pt x="133541" y="1053893"/>
                  </a:lnTo>
                  <a:lnTo>
                    <a:pt x="121317" y="1103011"/>
                  </a:lnTo>
                  <a:lnTo>
                    <a:pt x="108464" y="1152051"/>
                  </a:lnTo>
                  <a:lnTo>
                    <a:pt x="94972" y="1201016"/>
                  </a:lnTo>
                  <a:lnTo>
                    <a:pt x="80830" y="1249908"/>
                  </a:lnTo>
                  <a:lnTo>
                    <a:pt x="66028" y="1298730"/>
                  </a:lnTo>
                  <a:lnTo>
                    <a:pt x="50554" y="1347484"/>
                  </a:lnTo>
                  <a:lnTo>
                    <a:pt x="34399" y="1396174"/>
                  </a:lnTo>
                  <a:lnTo>
                    <a:pt x="17551" y="1444801"/>
                  </a:lnTo>
                  <a:lnTo>
                    <a:pt x="0" y="1493368"/>
                  </a:lnTo>
                </a:path>
              </a:pathLst>
            </a:custGeom>
            <a:ln w="52354">
              <a:solidFill>
                <a:srgbClr val="6BC6C9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151039" y="1884189"/>
              <a:ext cx="552450" cy="1327150"/>
            </a:xfrm>
            <a:custGeom>
              <a:avLst/>
              <a:gdLst/>
              <a:ahLst/>
              <a:cxnLst/>
              <a:rect l="l" t="t" r="r" b="b"/>
              <a:pathLst>
                <a:path w="552450" h="1327150">
                  <a:moveTo>
                    <a:pt x="552213" y="0"/>
                  </a:moveTo>
                  <a:lnTo>
                    <a:pt x="532498" y="47392"/>
                  </a:lnTo>
                  <a:lnTo>
                    <a:pt x="512725" y="94761"/>
                  </a:lnTo>
                  <a:lnTo>
                    <a:pt x="492899" y="142110"/>
                  </a:lnTo>
                  <a:lnTo>
                    <a:pt x="473029" y="189440"/>
                  </a:lnTo>
                  <a:lnTo>
                    <a:pt x="453120" y="236755"/>
                  </a:lnTo>
                  <a:lnTo>
                    <a:pt x="433180" y="284058"/>
                  </a:lnTo>
                  <a:lnTo>
                    <a:pt x="413214" y="331350"/>
                  </a:lnTo>
                  <a:lnTo>
                    <a:pt x="393230" y="378636"/>
                  </a:lnTo>
                  <a:lnTo>
                    <a:pt x="373234" y="425916"/>
                  </a:lnTo>
                  <a:lnTo>
                    <a:pt x="353233" y="473195"/>
                  </a:lnTo>
                  <a:lnTo>
                    <a:pt x="333234" y="520475"/>
                  </a:lnTo>
                  <a:lnTo>
                    <a:pt x="313244" y="567758"/>
                  </a:lnTo>
                  <a:lnTo>
                    <a:pt x="293268" y="615048"/>
                  </a:lnTo>
                  <a:lnTo>
                    <a:pt x="273314" y="662346"/>
                  </a:lnTo>
                  <a:lnTo>
                    <a:pt x="253389" y="709656"/>
                  </a:lnTo>
                  <a:lnTo>
                    <a:pt x="233499" y="756980"/>
                  </a:lnTo>
                  <a:lnTo>
                    <a:pt x="213651" y="804320"/>
                  </a:lnTo>
                  <a:lnTo>
                    <a:pt x="193851" y="851681"/>
                  </a:lnTo>
                  <a:lnTo>
                    <a:pt x="174107" y="899064"/>
                  </a:lnTo>
                  <a:lnTo>
                    <a:pt x="154425" y="946471"/>
                  </a:lnTo>
                  <a:lnTo>
                    <a:pt x="134811" y="993907"/>
                  </a:lnTo>
                  <a:lnTo>
                    <a:pt x="115273" y="1041372"/>
                  </a:lnTo>
                  <a:lnTo>
                    <a:pt x="95816" y="1088871"/>
                  </a:lnTo>
                  <a:lnTo>
                    <a:pt x="76449" y="1136406"/>
                  </a:lnTo>
                  <a:lnTo>
                    <a:pt x="57177" y="1183978"/>
                  </a:lnTo>
                  <a:lnTo>
                    <a:pt x="38006" y="1231592"/>
                  </a:lnTo>
                  <a:lnTo>
                    <a:pt x="18945" y="1279250"/>
                  </a:lnTo>
                  <a:lnTo>
                    <a:pt x="0" y="1326954"/>
                  </a:lnTo>
                </a:path>
              </a:pathLst>
            </a:custGeom>
            <a:ln w="52354">
              <a:solidFill>
                <a:srgbClr val="6BC6C9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520808" y="3504788"/>
              <a:ext cx="517525" cy="2905125"/>
            </a:xfrm>
            <a:custGeom>
              <a:avLst/>
              <a:gdLst/>
              <a:ahLst/>
              <a:cxnLst/>
              <a:rect l="l" t="t" r="r" b="b"/>
              <a:pathLst>
                <a:path w="517525" h="2905125">
                  <a:moveTo>
                    <a:pt x="517469" y="0"/>
                  </a:moveTo>
                  <a:lnTo>
                    <a:pt x="500147" y="47205"/>
                  </a:lnTo>
                  <a:lnTo>
                    <a:pt x="483031" y="94508"/>
                  </a:lnTo>
                  <a:lnTo>
                    <a:pt x="466125" y="141907"/>
                  </a:lnTo>
                  <a:lnTo>
                    <a:pt x="449436" y="189401"/>
                  </a:lnTo>
                  <a:lnTo>
                    <a:pt x="432968" y="236988"/>
                  </a:lnTo>
                  <a:lnTo>
                    <a:pt x="416726" y="284667"/>
                  </a:lnTo>
                  <a:lnTo>
                    <a:pt x="400715" y="332436"/>
                  </a:lnTo>
                  <a:lnTo>
                    <a:pt x="384940" y="380294"/>
                  </a:lnTo>
                  <a:lnTo>
                    <a:pt x="369406" y="428239"/>
                  </a:lnTo>
                  <a:lnTo>
                    <a:pt x="354118" y="476270"/>
                  </a:lnTo>
                  <a:lnTo>
                    <a:pt x="339081" y="524385"/>
                  </a:lnTo>
                  <a:lnTo>
                    <a:pt x="324299" y="572584"/>
                  </a:lnTo>
                  <a:lnTo>
                    <a:pt x="309779" y="620864"/>
                  </a:lnTo>
                  <a:lnTo>
                    <a:pt x="295524" y="669224"/>
                  </a:lnTo>
                  <a:lnTo>
                    <a:pt x="281541" y="717663"/>
                  </a:lnTo>
                  <a:lnTo>
                    <a:pt x="267833" y="766179"/>
                  </a:lnTo>
                  <a:lnTo>
                    <a:pt x="254406" y="814770"/>
                  </a:lnTo>
                  <a:lnTo>
                    <a:pt x="241264" y="863436"/>
                  </a:lnTo>
                  <a:lnTo>
                    <a:pt x="228413" y="912175"/>
                  </a:lnTo>
                  <a:lnTo>
                    <a:pt x="215858" y="960985"/>
                  </a:lnTo>
                  <a:lnTo>
                    <a:pt x="203604" y="1009864"/>
                  </a:lnTo>
                  <a:lnTo>
                    <a:pt x="191655" y="1058813"/>
                  </a:lnTo>
                  <a:lnTo>
                    <a:pt x="180017" y="1107828"/>
                  </a:lnTo>
                  <a:lnTo>
                    <a:pt x="168695" y="1156909"/>
                  </a:lnTo>
                  <a:lnTo>
                    <a:pt x="157693" y="1206054"/>
                  </a:lnTo>
                  <a:lnTo>
                    <a:pt x="147017" y="1255261"/>
                  </a:lnTo>
                  <a:lnTo>
                    <a:pt x="136671" y="1304529"/>
                  </a:lnTo>
                  <a:lnTo>
                    <a:pt x="126661" y="1353858"/>
                  </a:lnTo>
                  <a:lnTo>
                    <a:pt x="116991" y="1403244"/>
                  </a:lnTo>
                  <a:lnTo>
                    <a:pt x="107667" y="1452687"/>
                  </a:lnTo>
                  <a:lnTo>
                    <a:pt x="98693" y="1502186"/>
                  </a:lnTo>
                  <a:lnTo>
                    <a:pt x="90075" y="1551738"/>
                  </a:lnTo>
                  <a:lnTo>
                    <a:pt x="81816" y="1601343"/>
                  </a:lnTo>
                  <a:lnTo>
                    <a:pt x="73924" y="1650999"/>
                  </a:lnTo>
                  <a:lnTo>
                    <a:pt x="66401" y="1700704"/>
                  </a:lnTo>
                  <a:lnTo>
                    <a:pt x="59254" y="1750457"/>
                  </a:lnTo>
                  <a:lnTo>
                    <a:pt x="52488" y="1800257"/>
                  </a:lnTo>
                  <a:lnTo>
                    <a:pt x="46106" y="1850102"/>
                  </a:lnTo>
                  <a:lnTo>
                    <a:pt x="40115" y="1899990"/>
                  </a:lnTo>
                  <a:lnTo>
                    <a:pt x="34519" y="1949921"/>
                  </a:lnTo>
                  <a:lnTo>
                    <a:pt x="29323" y="1999892"/>
                  </a:lnTo>
                  <a:lnTo>
                    <a:pt x="24532" y="2049903"/>
                  </a:lnTo>
                  <a:lnTo>
                    <a:pt x="20152" y="2099952"/>
                  </a:lnTo>
                  <a:lnTo>
                    <a:pt x="16187" y="2150037"/>
                  </a:lnTo>
                  <a:lnTo>
                    <a:pt x="12641" y="2200157"/>
                  </a:lnTo>
                  <a:lnTo>
                    <a:pt x="9521" y="2250310"/>
                  </a:lnTo>
                  <a:lnTo>
                    <a:pt x="6831" y="2300495"/>
                  </a:lnTo>
                  <a:lnTo>
                    <a:pt x="4576" y="2350711"/>
                  </a:lnTo>
                  <a:lnTo>
                    <a:pt x="2761" y="2400956"/>
                  </a:lnTo>
                  <a:lnTo>
                    <a:pt x="1390" y="2451229"/>
                  </a:lnTo>
                  <a:lnTo>
                    <a:pt x="470" y="2501528"/>
                  </a:lnTo>
                  <a:lnTo>
                    <a:pt x="5" y="2551851"/>
                  </a:lnTo>
                  <a:lnTo>
                    <a:pt x="0" y="2602198"/>
                  </a:lnTo>
                  <a:lnTo>
                    <a:pt x="459" y="2652567"/>
                  </a:lnTo>
                  <a:lnTo>
                    <a:pt x="1388" y="2702956"/>
                  </a:lnTo>
                  <a:lnTo>
                    <a:pt x="2793" y="2753364"/>
                  </a:lnTo>
                  <a:lnTo>
                    <a:pt x="4677" y="2803789"/>
                  </a:lnTo>
                  <a:lnTo>
                    <a:pt x="7045" y="2854230"/>
                  </a:lnTo>
                  <a:lnTo>
                    <a:pt x="9904" y="2904686"/>
                  </a:lnTo>
                </a:path>
              </a:pathLst>
            </a:custGeom>
            <a:ln w="52354">
              <a:solidFill>
                <a:srgbClr val="6BC6C9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560095" y="6715352"/>
              <a:ext cx="832485" cy="2186940"/>
            </a:xfrm>
            <a:custGeom>
              <a:avLst/>
              <a:gdLst/>
              <a:ahLst/>
              <a:cxnLst/>
              <a:rect l="l" t="t" r="r" b="b"/>
              <a:pathLst>
                <a:path w="832484" h="2186940">
                  <a:moveTo>
                    <a:pt x="0" y="0"/>
                  </a:moveTo>
                  <a:lnTo>
                    <a:pt x="7221" y="50238"/>
                  </a:lnTo>
                  <a:lnTo>
                    <a:pt x="15102" y="100236"/>
                  </a:lnTo>
                  <a:lnTo>
                    <a:pt x="23628" y="150000"/>
                  </a:lnTo>
                  <a:lnTo>
                    <a:pt x="32786" y="199533"/>
                  </a:lnTo>
                  <a:lnTo>
                    <a:pt x="42562" y="248843"/>
                  </a:lnTo>
                  <a:lnTo>
                    <a:pt x="52942" y="297933"/>
                  </a:lnTo>
                  <a:lnTo>
                    <a:pt x="63914" y="346809"/>
                  </a:lnTo>
                  <a:lnTo>
                    <a:pt x="75463" y="395476"/>
                  </a:lnTo>
                  <a:lnTo>
                    <a:pt x="87576" y="443940"/>
                  </a:lnTo>
                  <a:lnTo>
                    <a:pt x="100239" y="492206"/>
                  </a:lnTo>
                  <a:lnTo>
                    <a:pt x="113439" y="540279"/>
                  </a:lnTo>
                  <a:lnTo>
                    <a:pt x="127163" y="588164"/>
                  </a:lnTo>
                  <a:lnTo>
                    <a:pt x="141396" y="635868"/>
                  </a:lnTo>
                  <a:lnTo>
                    <a:pt x="156126" y="683394"/>
                  </a:lnTo>
                  <a:lnTo>
                    <a:pt x="171338" y="730748"/>
                  </a:lnTo>
                  <a:lnTo>
                    <a:pt x="187019" y="777936"/>
                  </a:lnTo>
                  <a:lnTo>
                    <a:pt x="203156" y="824962"/>
                  </a:lnTo>
                  <a:lnTo>
                    <a:pt x="219735" y="871833"/>
                  </a:lnTo>
                  <a:lnTo>
                    <a:pt x="236742" y="918552"/>
                  </a:lnTo>
                  <a:lnTo>
                    <a:pt x="254165" y="965127"/>
                  </a:lnTo>
                  <a:lnTo>
                    <a:pt x="271988" y="1011561"/>
                  </a:lnTo>
                  <a:lnTo>
                    <a:pt x="290200" y="1057860"/>
                  </a:lnTo>
                  <a:lnTo>
                    <a:pt x="308786" y="1104029"/>
                  </a:lnTo>
                  <a:lnTo>
                    <a:pt x="327732" y="1150075"/>
                  </a:lnTo>
                  <a:lnTo>
                    <a:pt x="347026" y="1196001"/>
                  </a:lnTo>
                  <a:lnTo>
                    <a:pt x="366654" y="1241813"/>
                  </a:lnTo>
                  <a:lnTo>
                    <a:pt x="386601" y="1287516"/>
                  </a:lnTo>
                  <a:lnTo>
                    <a:pt x="406855" y="1333117"/>
                  </a:lnTo>
                  <a:lnTo>
                    <a:pt x="427403" y="1378619"/>
                  </a:lnTo>
                  <a:lnTo>
                    <a:pt x="448229" y="1424028"/>
                  </a:lnTo>
                  <a:lnTo>
                    <a:pt x="469322" y="1469350"/>
                  </a:lnTo>
                  <a:lnTo>
                    <a:pt x="490667" y="1514590"/>
                  </a:lnTo>
                  <a:lnTo>
                    <a:pt x="512250" y="1559753"/>
                  </a:lnTo>
                  <a:lnTo>
                    <a:pt x="534059" y="1604844"/>
                  </a:lnTo>
                  <a:lnTo>
                    <a:pt x="556080" y="1649868"/>
                  </a:lnTo>
                  <a:lnTo>
                    <a:pt x="578299" y="1694831"/>
                  </a:lnTo>
                  <a:lnTo>
                    <a:pt x="600702" y="1739739"/>
                  </a:lnTo>
                  <a:lnTo>
                    <a:pt x="623277" y="1784596"/>
                  </a:lnTo>
                  <a:lnTo>
                    <a:pt x="646009" y="1829407"/>
                  </a:lnTo>
                  <a:lnTo>
                    <a:pt x="668885" y="1874178"/>
                  </a:lnTo>
                  <a:lnTo>
                    <a:pt x="691892" y="1918915"/>
                  </a:lnTo>
                  <a:lnTo>
                    <a:pt x="715015" y="1963622"/>
                  </a:lnTo>
                  <a:lnTo>
                    <a:pt x="738242" y="2008304"/>
                  </a:lnTo>
                  <a:lnTo>
                    <a:pt x="761558" y="2052967"/>
                  </a:lnTo>
                  <a:lnTo>
                    <a:pt x="784951" y="2097617"/>
                  </a:lnTo>
                  <a:lnTo>
                    <a:pt x="808407" y="2142258"/>
                  </a:lnTo>
                  <a:lnTo>
                    <a:pt x="831911" y="2186896"/>
                  </a:lnTo>
                </a:path>
              </a:pathLst>
            </a:custGeom>
            <a:ln w="52354">
              <a:solidFill>
                <a:srgbClr val="6BC6C9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542602" y="9189489"/>
              <a:ext cx="208915" cy="427355"/>
            </a:xfrm>
            <a:custGeom>
              <a:avLst/>
              <a:gdLst/>
              <a:ahLst/>
              <a:cxnLst/>
              <a:rect l="l" t="t" r="r" b="b"/>
              <a:pathLst>
                <a:path w="208915" h="427354">
                  <a:moveTo>
                    <a:pt x="0" y="0"/>
                  </a:moveTo>
                  <a:lnTo>
                    <a:pt x="24110" y="46984"/>
                  </a:lnTo>
                  <a:lnTo>
                    <a:pt x="48037" y="94063"/>
                  </a:lnTo>
                  <a:lnTo>
                    <a:pt x="71757" y="141246"/>
                  </a:lnTo>
                  <a:lnTo>
                    <a:pt x="95247" y="188542"/>
                  </a:lnTo>
                  <a:lnTo>
                    <a:pt x="118483" y="235960"/>
                  </a:lnTo>
                  <a:lnTo>
                    <a:pt x="141443" y="283512"/>
                  </a:lnTo>
                  <a:lnTo>
                    <a:pt x="164104" y="331205"/>
                  </a:lnTo>
                  <a:lnTo>
                    <a:pt x="186441" y="379049"/>
                  </a:lnTo>
                  <a:lnTo>
                    <a:pt x="208433" y="427055"/>
                  </a:lnTo>
                </a:path>
              </a:pathLst>
            </a:custGeom>
            <a:ln w="52354">
              <a:solidFill>
                <a:srgbClr val="6BC6C9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882019" y="9911654"/>
              <a:ext cx="300990" cy="1130935"/>
            </a:xfrm>
            <a:custGeom>
              <a:avLst/>
              <a:gdLst/>
              <a:ahLst/>
              <a:cxnLst/>
              <a:rect l="l" t="t" r="r" b="b"/>
              <a:pathLst>
                <a:path w="300990" h="1130934">
                  <a:moveTo>
                    <a:pt x="0" y="0"/>
                  </a:moveTo>
                  <a:lnTo>
                    <a:pt x="21273" y="46263"/>
                  </a:lnTo>
                  <a:lnTo>
                    <a:pt x="42501" y="92309"/>
                  </a:lnTo>
                  <a:lnTo>
                    <a:pt x="63583" y="138178"/>
                  </a:lnTo>
                  <a:lnTo>
                    <a:pt x="84414" y="183909"/>
                  </a:lnTo>
                  <a:lnTo>
                    <a:pt x="104892" y="229542"/>
                  </a:lnTo>
                  <a:lnTo>
                    <a:pt x="124914" y="275116"/>
                  </a:lnTo>
                  <a:lnTo>
                    <a:pt x="144377" y="320670"/>
                  </a:lnTo>
                  <a:lnTo>
                    <a:pt x="163177" y="366245"/>
                  </a:lnTo>
                  <a:lnTo>
                    <a:pt x="181213" y="411879"/>
                  </a:lnTo>
                  <a:lnTo>
                    <a:pt x="198382" y="457613"/>
                  </a:lnTo>
                  <a:lnTo>
                    <a:pt x="214579" y="503485"/>
                  </a:lnTo>
                  <a:lnTo>
                    <a:pt x="229703" y="549535"/>
                  </a:lnTo>
                  <a:lnTo>
                    <a:pt x="243651" y="595803"/>
                  </a:lnTo>
                  <a:lnTo>
                    <a:pt x="256319" y="642328"/>
                  </a:lnTo>
                  <a:lnTo>
                    <a:pt x="267605" y="689149"/>
                  </a:lnTo>
                  <a:lnTo>
                    <a:pt x="277405" y="736307"/>
                  </a:lnTo>
                  <a:lnTo>
                    <a:pt x="285617" y="783840"/>
                  </a:lnTo>
                  <a:lnTo>
                    <a:pt x="292139" y="831788"/>
                  </a:lnTo>
                  <a:lnTo>
                    <a:pt x="296866" y="880191"/>
                  </a:lnTo>
                  <a:lnTo>
                    <a:pt x="299696" y="929087"/>
                  </a:lnTo>
                  <a:lnTo>
                    <a:pt x="300527" y="978518"/>
                  </a:lnTo>
                  <a:lnTo>
                    <a:pt x="299255" y="1028521"/>
                  </a:lnTo>
                  <a:lnTo>
                    <a:pt x="295777" y="1079137"/>
                  </a:lnTo>
                  <a:lnTo>
                    <a:pt x="289991" y="1130405"/>
                  </a:lnTo>
                </a:path>
              </a:pathLst>
            </a:custGeom>
            <a:ln w="52354">
              <a:solidFill>
                <a:srgbClr val="6BC6C9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24792" y="1623133"/>
              <a:ext cx="100551" cy="17172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56561" y="3243105"/>
              <a:ext cx="97756" cy="16954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7534985" y="6472525"/>
              <a:ext cx="10795" cy="123189"/>
            </a:xfrm>
            <a:custGeom>
              <a:avLst/>
              <a:gdLst/>
              <a:ahLst/>
              <a:cxnLst/>
              <a:rect l="l" t="t" r="r" b="b"/>
              <a:pathLst>
                <a:path w="10795" h="123190">
                  <a:moveTo>
                    <a:pt x="0" y="0"/>
                  </a:moveTo>
                  <a:lnTo>
                    <a:pt x="3712" y="47245"/>
                  </a:lnTo>
                  <a:lnTo>
                    <a:pt x="7764" y="93065"/>
                  </a:lnTo>
                  <a:lnTo>
                    <a:pt x="9216" y="108065"/>
                  </a:lnTo>
                  <a:lnTo>
                    <a:pt x="10732" y="123043"/>
                  </a:lnTo>
                </a:path>
              </a:pathLst>
            </a:custGeom>
            <a:ln w="52354">
              <a:solidFill>
                <a:srgbClr val="6BC6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93964" y="8929435"/>
              <a:ext cx="112132" cy="16577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752592" y="9652334"/>
              <a:ext cx="104300" cy="17180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107398" y="11077432"/>
              <a:ext cx="80824" cy="179722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7421220" y="0"/>
              <a:ext cx="136525" cy="1271905"/>
            </a:xfrm>
            <a:custGeom>
              <a:avLst/>
              <a:gdLst/>
              <a:ahLst/>
              <a:cxnLst/>
              <a:rect l="l" t="t" r="r" b="b"/>
              <a:pathLst>
                <a:path w="136525" h="1271905">
                  <a:moveTo>
                    <a:pt x="0" y="0"/>
                  </a:moveTo>
                  <a:lnTo>
                    <a:pt x="3084" y="85478"/>
                  </a:lnTo>
                  <a:lnTo>
                    <a:pt x="5257" y="136021"/>
                  </a:lnTo>
                  <a:lnTo>
                    <a:pt x="7681" y="186448"/>
                  </a:lnTo>
                  <a:lnTo>
                    <a:pt x="10362" y="236762"/>
                  </a:lnTo>
                  <a:lnTo>
                    <a:pt x="13304" y="286966"/>
                  </a:lnTo>
                  <a:lnTo>
                    <a:pt x="16515" y="337061"/>
                  </a:lnTo>
                  <a:lnTo>
                    <a:pt x="20000" y="387051"/>
                  </a:lnTo>
                  <a:lnTo>
                    <a:pt x="23765" y="436938"/>
                  </a:lnTo>
                  <a:lnTo>
                    <a:pt x="27814" y="486725"/>
                  </a:lnTo>
                  <a:lnTo>
                    <a:pt x="32155" y="536413"/>
                  </a:lnTo>
                  <a:lnTo>
                    <a:pt x="36792" y="586006"/>
                  </a:lnTo>
                  <a:lnTo>
                    <a:pt x="41732" y="635506"/>
                  </a:lnTo>
                  <a:lnTo>
                    <a:pt x="46980" y="684916"/>
                  </a:lnTo>
                  <a:lnTo>
                    <a:pt x="52542" y="734238"/>
                  </a:lnTo>
                  <a:lnTo>
                    <a:pt x="58423" y="783475"/>
                  </a:lnTo>
                  <a:lnTo>
                    <a:pt x="64630" y="832628"/>
                  </a:lnTo>
                  <a:lnTo>
                    <a:pt x="71168" y="881702"/>
                  </a:lnTo>
                  <a:lnTo>
                    <a:pt x="78042" y="930698"/>
                  </a:lnTo>
                  <a:lnTo>
                    <a:pt x="85259" y="979618"/>
                  </a:lnTo>
                  <a:lnTo>
                    <a:pt x="92824" y="1028466"/>
                  </a:lnTo>
                  <a:lnTo>
                    <a:pt x="100743" y="1077243"/>
                  </a:lnTo>
                  <a:lnTo>
                    <a:pt x="109022" y="1125953"/>
                  </a:lnTo>
                  <a:lnTo>
                    <a:pt x="117666" y="1174598"/>
                  </a:lnTo>
                  <a:lnTo>
                    <a:pt x="126680" y="1223180"/>
                  </a:lnTo>
                  <a:lnTo>
                    <a:pt x="136072" y="1271702"/>
                  </a:lnTo>
                </a:path>
              </a:pathLst>
            </a:custGeom>
            <a:ln w="52354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622276" y="1572718"/>
              <a:ext cx="297180" cy="1327785"/>
            </a:xfrm>
            <a:custGeom>
              <a:avLst/>
              <a:gdLst/>
              <a:ahLst/>
              <a:cxnLst/>
              <a:rect l="l" t="t" r="r" b="b"/>
              <a:pathLst>
                <a:path w="297179" h="1327785">
                  <a:moveTo>
                    <a:pt x="0" y="0"/>
                  </a:moveTo>
                  <a:lnTo>
                    <a:pt x="10995" y="49172"/>
                  </a:lnTo>
                  <a:lnTo>
                    <a:pt x="22024" y="98320"/>
                  </a:lnTo>
                  <a:lnTo>
                    <a:pt x="33083" y="147446"/>
                  </a:lnTo>
                  <a:lnTo>
                    <a:pt x="44167" y="196553"/>
                  </a:lnTo>
                  <a:lnTo>
                    <a:pt x="55273" y="245644"/>
                  </a:lnTo>
                  <a:lnTo>
                    <a:pt x="66397" y="294722"/>
                  </a:lnTo>
                  <a:lnTo>
                    <a:pt x="77535" y="343789"/>
                  </a:lnTo>
                  <a:lnTo>
                    <a:pt x="88683" y="392850"/>
                  </a:lnTo>
                  <a:lnTo>
                    <a:pt x="99836" y="441907"/>
                  </a:lnTo>
                  <a:lnTo>
                    <a:pt x="110990" y="490962"/>
                  </a:lnTo>
                  <a:lnTo>
                    <a:pt x="122142" y="540020"/>
                  </a:lnTo>
                  <a:lnTo>
                    <a:pt x="133288" y="589082"/>
                  </a:lnTo>
                  <a:lnTo>
                    <a:pt x="144423" y="638152"/>
                  </a:lnTo>
                  <a:lnTo>
                    <a:pt x="155544" y="687234"/>
                  </a:lnTo>
                  <a:lnTo>
                    <a:pt x="166646" y="736329"/>
                  </a:lnTo>
                  <a:lnTo>
                    <a:pt x="177726" y="785441"/>
                  </a:lnTo>
                  <a:lnTo>
                    <a:pt x="188779" y="834573"/>
                  </a:lnTo>
                  <a:lnTo>
                    <a:pt x="199802" y="883727"/>
                  </a:lnTo>
                  <a:lnTo>
                    <a:pt x="210790" y="932908"/>
                  </a:lnTo>
                  <a:lnTo>
                    <a:pt x="221739" y="982118"/>
                  </a:lnTo>
                  <a:lnTo>
                    <a:pt x="232646" y="1031359"/>
                  </a:lnTo>
                  <a:lnTo>
                    <a:pt x="243506" y="1080636"/>
                  </a:lnTo>
                  <a:lnTo>
                    <a:pt x="254315" y="1129950"/>
                  </a:lnTo>
                  <a:lnTo>
                    <a:pt x="265069" y="1179305"/>
                  </a:lnTo>
                  <a:lnTo>
                    <a:pt x="275765" y="1228704"/>
                  </a:lnTo>
                  <a:lnTo>
                    <a:pt x="286398" y="1278149"/>
                  </a:lnTo>
                  <a:lnTo>
                    <a:pt x="296964" y="1327645"/>
                  </a:lnTo>
                </a:path>
              </a:pathLst>
            </a:custGeom>
            <a:ln w="52354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980787" y="3198781"/>
              <a:ext cx="277495" cy="2901315"/>
            </a:xfrm>
            <a:custGeom>
              <a:avLst/>
              <a:gdLst/>
              <a:ahLst/>
              <a:cxnLst/>
              <a:rect l="l" t="t" r="r" b="b"/>
              <a:pathLst>
                <a:path w="277495" h="2901315">
                  <a:moveTo>
                    <a:pt x="0" y="0"/>
                  </a:moveTo>
                  <a:lnTo>
                    <a:pt x="9445" y="47969"/>
                  </a:lnTo>
                  <a:lnTo>
                    <a:pt x="18776" y="96039"/>
                  </a:lnTo>
                  <a:lnTo>
                    <a:pt x="27989" y="144208"/>
                  </a:lnTo>
                  <a:lnTo>
                    <a:pt x="37081" y="192475"/>
                  </a:lnTo>
                  <a:lnTo>
                    <a:pt x="46051" y="240837"/>
                  </a:lnTo>
                  <a:lnTo>
                    <a:pt x="54895" y="289294"/>
                  </a:lnTo>
                  <a:lnTo>
                    <a:pt x="63610" y="337843"/>
                  </a:lnTo>
                  <a:lnTo>
                    <a:pt x="72194" y="386484"/>
                  </a:lnTo>
                  <a:lnTo>
                    <a:pt x="80643" y="435215"/>
                  </a:lnTo>
                  <a:lnTo>
                    <a:pt x="88955" y="484034"/>
                  </a:lnTo>
                  <a:lnTo>
                    <a:pt x="97127" y="532939"/>
                  </a:lnTo>
                  <a:lnTo>
                    <a:pt x="105156" y="581930"/>
                  </a:lnTo>
                  <a:lnTo>
                    <a:pt x="113040" y="631005"/>
                  </a:lnTo>
                  <a:lnTo>
                    <a:pt x="120775" y="680161"/>
                  </a:lnTo>
                  <a:lnTo>
                    <a:pt x="128360" y="729398"/>
                  </a:lnTo>
                  <a:lnTo>
                    <a:pt x="135790" y="778715"/>
                  </a:lnTo>
                  <a:lnTo>
                    <a:pt x="143063" y="828109"/>
                  </a:lnTo>
                  <a:lnTo>
                    <a:pt x="150177" y="877578"/>
                  </a:lnTo>
                  <a:lnTo>
                    <a:pt x="157129" y="927123"/>
                  </a:lnTo>
                  <a:lnTo>
                    <a:pt x="163915" y="976740"/>
                  </a:lnTo>
                  <a:lnTo>
                    <a:pt x="170534" y="1026429"/>
                  </a:lnTo>
                  <a:lnTo>
                    <a:pt x="176981" y="1076188"/>
                  </a:lnTo>
                  <a:lnTo>
                    <a:pt x="183255" y="1126015"/>
                  </a:lnTo>
                  <a:lnTo>
                    <a:pt x="189353" y="1175909"/>
                  </a:lnTo>
                  <a:lnTo>
                    <a:pt x="195271" y="1225868"/>
                  </a:lnTo>
                  <a:lnTo>
                    <a:pt x="201007" y="1275892"/>
                  </a:lnTo>
                  <a:lnTo>
                    <a:pt x="206559" y="1325977"/>
                  </a:lnTo>
                  <a:lnTo>
                    <a:pt x="211923" y="1376124"/>
                  </a:lnTo>
                  <a:lnTo>
                    <a:pt x="217096" y="1426329"/>
                  </a:lnTo>
                  <a:lnTo>
                    <a:pt x="222077" y="1476592"/>
                  </a:lnTo>
                  <a:lnTo>
                    <a:pt x="226861" y="1526912"/>
                  </a:lnTo>
                  <a:lnTo>
                    <a:pt x="231446" y="1577286"/>
                  </a:lnTo>
                  <a:lnTo>
                    <a:pt x="235830" y="1627713"/>
                  </a:lnTo>
                  <a:lnTo>
                    <a:pt x="240009" y="1678192"/>
                  </a:lnTo>
                  <a:lnTo>
                    <a:pt x="243981" y="1728721"/>
                  </a:lnTo>
                  <a:lnTo>
                    <a:pt x="247743" y="1779299"/>
                  </a:lnTo>
                  <a:lnTo>
                    <a:pt x="251292" y="1829923"/>
                  </a:lnTo>
                  <a:lnTo>
                    <a:pt x="254626" y="1880593"/>
                  </a:lnTo>
                  <a:lnTo>
                    <a:pt x="257741" y="1931307"/>
                  </a:lnTo>
                  <a:lnTo>
                    <a:pt x="260635" y="1982064"/>
                  </a:lnTo>
                  <a:lnTo>
                    <a:pt x="263304" y="2032861"/>
                  </a:lnTo>
                  <a:lnTo>
                    <a:pt x="265747" y="2083698"/>
                  </a:lnTo>
                  <a:lnTo>
                    <a:pt x="267960" y="2134572"/>
                  </a:lnTo>
                  <a:lnTo>
                    <a:pt x="269941" y="2185484"/>
                  </a:lnTo>
                  <a:lnTo>
                    <a:pt x="271686" y="2236429"/>
                  </a:lnTo>
                  <a:lnTo>
                    <a:pt x="273193" y="2287408"/>
                  </a:lnTo>
                  <a:lnTo>
                    <a:pt x="274460" y="2338419"/>
                  </a:lnTo>
                  <a:lnTo>
                    <a:pt x="275482" y="2389461"/>
                  </a:lnTo>
                  <a:lnTo>
                    <a:pt x="276258" y="2440530"/>
                  </a:lnTo>
                  <a:lnTo>
                    <a:pt x="276785" y="2491627"/>
                  </a:lnTo>
                  <a:lnTo>
                    <a:pt x="277060" y="2542750"/>
                  </a:lnTo>
                  <a:lnTo>
                    <a:pt x="277080" y="2593897"/>
                  </a:lnTo>
                  <a:lnTo>
                    <a:pt x="276842" y="2645066"/>
                  </a:lnTo>
                  <a:lnTo>
                    <a:pt x="276343" y="2696257"/>
                  </a:lnTo>
                  <a:lnTo>
                    <a:pt x="275581" y="2747467"/>
                  </a:lnTo>
                  <a:lnTo>
                    <a:pt x="274553" y="2798695"/>
                  </a:lnTo>
                  <a:lnTo>
                    <a:pt x="273256" y="2849940"/>
                  </a:lnTo>
                  <a:lnTo>
                    <a:pt x="271688" y="2901199"/>
                  </a:lnTo>
                </a:path>
              </a:pathLst>
            </a:custGeom>
            <a:ln w="52354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793801" y="6413353"/>
              <a:ext cx="442595" cy="2162810"/>
            </a:xfrm>
            <a:custGeom>
              <a:avLst/>
              <a:gdLst/>
              <a:ahLst/>
              <a:cxnLst/>
              <a:rect l="l" t="t" r="r" b="b"/>
              <a:pathLst>
                <a:path w="442595" h="2162809">
                  <a:moveTo>
                    <a:pt x="442248" y="0"/>
                  </a:moveTo>
                  <a:lnTo>
                    <a:pt x="438067" y="53016"/>
                  </a:lnTo>
                  <a:lnTo>
                    <a:pt x="433493" y="105765"/>
                  </a:lnTo>
                  <a:lnTo>
                    <a:pt x="428534" y="158254"/>
                  </a:lnTo>
                  <a:lnTo>
                    <a:pt x="423199" y="210489"/>
                  </a:lnTo>
                  <a:lnTo>
                    <a:pt x="417496" y="262476"/>
                  </a:lnTo>
                  <a:lnTo>
                    <a:pt x="411435" y="314221"/>
                  </a:lnTo>
                  <a:lnTo>
                    <a:pt x="405023" y="365730"/>
                  </a:lnTo>
                  <a:lnTo>
                    <a:pt x="398270" y="417010"/>
                  </a:lnTo>
                  <a:lnTo>
                    <a:pt x="391184" y="468067"/>
                  </a:lnTo>
                  <a:lnTo>
                    <a:pt x="383773" y="518906"/>
                  </a:lnTo>
                  <a:lnTo>
                    <a:pt x="376046" y="569535"/>
                  </a:lnTo>
                  <a:lnTo>
                    <a:pt x="368012" y="619960"/>
                  </a:lnTo>
                  <a:lnTo>
                    <a:pt x="359678" y="670185"/>
                  </a:lnTo>
                  <a:lnTo>
                    <a:pt x="351055" y="720219"/>
                  </a:lnTo>
                  <a:lnTo>
                    <a:pt x="342150" y="770067"/>
                  </a:lnTo>
                  <a:lnTo>
                    <a:pt x="332972" y="819735"/>
                  </a:lnTo>
                  <a:lnTo>
                    <a:pt x="323530" y="869229"/>
                  </a:lnTo>
                  <a:lnTo>
                    <a:pt x="313832" y="918556"/>
                  </a:lnTo>
                  <a:lnTo>
                    <a:pt x="303886" y="967722"/>
                  </a:lnTo>
                  <a:lnTo>
                    <a:pt x="293702" y="1016733"/>
                  </a:lnTo>
                  <a:lnTo>
                    <a:pt x="283288" y="1065595"/>
                  </a:lnTo>
                  <a:lnTo>
                    <a:pt x="272652" y="1114315"/>
                  </a:lnTo>
                  <a:lnTo>
                    <a:pt x="261803" y="1162898"/>
                  </a:lnTo>
                  <a:lnTo>
                    <a:pt x="250750" y="1211352"/>
                  </a:lnTo>
                  <a:lnTo>
                    <a:pt x="239502" y="1259681"/>
                  </a:lnTo>
                  <a:lnTo>
                    <a:pt x="228066" y="1307893"/>
                  </a:lnTo>
                  <a:lnTo>
                    <a:pt x="216451" y="1355993"/>
                  </a:lnTo>
                  <a:lnTo>
                    <a:pt x="204667" y="1403988"/>
                  </a:lnTo>
                  <a:lnTo>
                    <a:pt x="192721" y="1451884"/>
                  </a:lnTo>
                  <a:lnTo>
                    <a:pt x="180622" y="1499687"/>
                  </a:lnTo>
                  <a:lnTo>
                    <a:pt x="168379" y="1547403"/>
                  </a:lnTo>
                  <a:lnTo>
                    <a:pt x="156000" y="1595039"/>
                  </a:lnTo>
                  <a:lnTo>
                    <a:pt x="143494" y="1642601"/>
                  </a:lnTo>
                  <a:lnTo>
                    <a:pt x="130870" y="1690095"/>
                  </a:lnTo>
                  <a:lnTo>
                    <a:pt x="118136" y="1737527"/>
                  </a:lnTo>
                  <a:lnTo>
                    <a:pt x="105300" y="1784903"/>
                  </a:lnTo>
                  <a:lnTo>
                    <a:pt x="92372" y="1832230"/>
                  </a:lnTo>
                  <a:lnTo>
                    <a:pt x="79360" y="1879514"/>
                  </a:lnTo>
                  <a:lnTo>
                    <a:pt x="66272" y="1926760"/>
                  </a:lnTo>
                  <a:lnTo>
                    <a:pt x="53117" y="1973976"/>
                  </a:lnTo>
                  <a:lnTo>
                    <a:pt x="39904" y="2021167"/>
                  </a:lnTo>
                  <a:lnTo>
                    <a:pt x="26641" y="2068340"/>
                  </a:lnTo>
                  <a:lnTo>
                    <a:pt x="13336" y="2115501"/>
                  </a:lnTo>
                  <a:lnTo>
                    <a:pt x="0" y="2162656"/>
                  </a:lnTo>
                </a:path>
              </a:pathLst>
            </a:custGeom>
            <a:ln w="52354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596248" y="8879729"/>
              <a:ext cx="112395" cy="427355"/>
            </a:xfrm>
            <a:custGeom>
              <a:avLst/>
              <a:gdLst/>
              <a:ahLst/>
              <a:cxnLst/>
              <a:rect l="l" t="t" r="r" b="b"/>
              <a:pathLst>
                <a:path w="112395" h="427354">
                  <a:moveTo>
                    <a:pt x="111954" y="0"/>
                  </a:moveTo>
                  <a:lnTo>
                    <a:pt x="99002" y="46974"/>
                  </a:lnTo>
                  <a:lnTo>
                    <a:pt x="86149" y="94042"/>
                  </a:lnTo>
                  <a:lnTo>
                    <a:pt x="73407" y="141215"/>
                  </a:lnTo>
                  <a:lnTo>
                    <a:pt x="60790" y="188500"/>
                  </a:lnTo>
                  <a:lnTo>
                    <a:pt x="48309" y="235908"/>
                  </a:lnTo>
                  <a:lnTo>
                    <a:pt x="35977" y="283449"/>
                  </a:lnTo>
                  <a:lnTo>
                    <a:pt x="23807" y="331131"/>
                  </a:lnTo>
                  <a:lnTo>
                    <a:pt x="11810" y="378965"/>
                  </a:lnTo>
                  <a:lnTo>
                    <a:pt x="0" y="426960"/>
                  </a:lnTo>
                </a:path>
              </a:pathLst>
            </a:custGeom>
            <a:ln w="52354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364670" y="9605114"/>
              <a:ext cx="160655" cy="1128395"/>
            </a:xfrm>
            <a:custGeom>
              <a:avLst/>
              <a:gdLst/>
              <a:ahLst/>
              <a:cxnLst/>
              <a:rect l="l" t="t" r="r" b="b"/>
              <a:pathLst>
                <a:path w="160654" h="1128395">
                  <a:moveTo>
                    <a:pt x="160350" y="0"/>
                  </a:moveTo>
                  <a:lnTo>
                    <a:pt x="148444" y="48141"/>
                  </a:lnTo>
                  <a:lnTo>
                    <a:pt x="136573" y="96053"/>
                  </a:lnTo>
                  <a:lnTo>
                    <a:pt x="124799" y="143780"/>
                  </a:lnTo>
                  <a:lnTo>
                    <a:pt x="113184" y="191368"/>
                  </a:lnTo>
                  <a:lnTo>
                    <a:pt x="101792" y="238861"/>
                  </a:lnTo>
                  <a:lnTo>
                    <a:pt x="90683" y="286303"/>
                  </a:lnTo>
                  <a:lnTo>
                    <a:pt x="79922" y="333739"/>
                  </a:lnTo>
                  <a:lnTo>
                    <a:pt x="69571" y="381214"/>
                  </a:lnTo>
                  <a:lnTo>
                    <a:pt x="59690" y="428772"/>
                  </a:lnTo>
                  <a:lnTo>
                    <a:pt x="50345" y="476458"/>
                  </a:lnTo>
                  <a:lnTo>
                    <a:pt x="41595" y="524316"/>
                  </a:lnTo>
                  <a:lnTo>
                    <a:pt x="33505" y="572390"/>
                  </a:lnTo>
                  <a:lnTo>
                    <a:pt x="26136" y="620727"/>
                  </a:lnTo>
                  <a:lnTo>
                    <a:pt x="19551" y="669369"/>
                  </a:lnTo>
                  <a:lnTo>
                    <a:pt x="13813" y="718362"/>
                  </a:lnTo>
                  <a:lnTo>
                    <a:pt x="8983" y="767750"/>
                  </a:lnTo>
                  <a:lnTo>
                    <a:pt x="5124" y="817578"/>
                  </a:lnTo>
                  <a:lnTo>
                    <a:pt x="2299" y="867891"/>
                  </a:lnTo>
                  <a:lnTo>
                    <a:pt x="570" y="918732"/>
                  </a:lnTo>
                  <a:lnTo>
                    <a:pt x="0" y="970147"/>
                  </a:lnTo>
                  <a:lnTo>
                    <a:pt x="650" y="1022180"/>
                  </a:lnTo>
                  <a:lnTo>
                    <a:pt x="2583" y="1074876"/>
                  </a:lnTo>
                  <a:lnTo>
                    <a:pt x="5863" y="1128279"/>
                  </a:lnTo>
                </a:path>
              </a:pathLst>
            </a:custGeom>
            <a:ln w="52354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404789" y="11029983"/>
              <a:ext cx="43815" cy="278765"/>
            </a:xfrm>
            <a:custGeom>
              <a:avLst/>
              <a:gdLst/>
              <a:ahLst/>
              <a:cxnLst/>
              <a:rect l="l" t="t" r="r" b="b"/>
              <a:pathLst>
                <a:path w="43815" h="278765">
                  <a:moveTo>
                    <a:pt x="0" y="0"/>
                  </a:moveTo>
                  <a:lnTo>
                    <a:pt x="6875" y="51454"/>
                  </a:lnTo>
                  <a:lnTo>
                    <a:pt x="14504" y="105189"/>
                  </a:lnTo>
                  <a:lnTo>
                    <a:pt x="22929" y="160439"/>
                  </a:lnTo>
                  <a:lnTo>
                    <a:pt x="32196" y="216438"/>
                  </a:lnTo>
                  <a:lnTo>
                    <a:pt x="42350" y="272423"/>
                  </a:lnTo>
                  <a:lnTo>
                    <a:pt x="43584" y="278572"/>
                  </a:lnTo>
                </a:path>
              </a:pathLst>
            </a:custGeom>
            <a:ln w="52354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905307" y="2932052"/>
              <a:ext cx="77076" cy="17109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544093" y="1309473"/>
              <a:ext cx="78720" cy="173931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8244302" y="6162079"/>
              <a:ext cx="6350" cy="125730"/>
            </a:xfrm>
            <a:custGeom>
              <a:avLst/>
              <a:gdLst/>
              <a:ahLst/>
              <a:cxnLst/>
              <a:rect l="l" t="t" r="r" b="b"/>
              <a:pathLst>
                <a:path w="6350" h="125729">
                  <a:moveTo>
                    <a:pt x="5905" y="0"/>
                  </a:moveTo>
                  <a:lnTo>
                    <a:pt x="3933" y="46552"/>
                  </a:lnTo>
                  <a:lnTo>
                    <a:pt x="1687" y="93672"/>
                  </a:lnTo>
                  <a:lnTo>
                    <a:pt x="861" y="109437"/>
                  </a:lnTo>
                  <a:lnTo>
                    <a:pt x="0" y="125179"/>
                  </a:lnTo>
                </a:path>
              </a:pathLst>
            </a:custGeom>
            <a:ln w="523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715994" y="8610622"/>
              <a:ext cx="86761" cy="173827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527256" y="9341825"/>
              <a:ext cx="80426" cy="172413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349638" y="10767216"/>
              <a:ext cx="66626" cy="171104"/>
            </a:xfrm>
            <a:prstGeom prst="rect">
              <a:avLst/>
            </a:prstGeom>
          </p:spPr>
        </p:pic>
      </p:grpSp>
      <p:sp>
        <p:nvSpPr>
          <p:cNvPr id="41" name="object 41">
            <a:hlinkClick r:id="" action="ppaction://hlinkshowjump?jump=nextslide"/>
          </p:cNvPr>
          <p:cNvSpPr txBox="1"/>
          <p:nvPr/>
        </p:nvSpPr>
        <p:spPr>
          <a:xfrm>
            <a:off x="10052050" y="854075"/>
            <a:ext cx="3736340" cy="424497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150"/>
              </a:spcBef>
            </a:pPr>
            <a:endParaRPr sz="2950" dirty="0">
              <a:latin typeface="Times New Roman"/>
              <a:cs typeface="Times New Roman"/>
            </a:endParaRPr>
          </a:p>
          <a:p>
            <a:pPr marL="1184910">
              <a:lnSpc>
                <a:spcPct val="100000"/>
              </a:lnSpc>
            </a:pPr>
            <a:r>
              <a:rPr sz="2950" b="1" spc="-10" dirty="0">
                <a:solidFill>
                  <a:srgbClr val="11294B"/>
                </a:solidFill>
                <a:latin typeface="Gotham"/>
                <a:cs typeface="Gotham"/>
              </a:rPr>
              <a:t>BOOKS</a:t>
            </a:r>
            <a:endParaRPr sz="2950" dirty="0">
              <a:latin typeface="Gotham Bold"/>
              <a:cs typeface="Gotham Bold"/>
            </a:endParaRPr>
          </a:p>
        </p:txBody>
      </p:sp>
      <p:sp>
        <p:nvSpPr>
          <p:cNvPr id="42" name="object 42">
            <a:hlinkClick r:id="" action="ppaction://hlinkshowjump?jump=nextslide"/>
          </p:cNvPr>
          <p:cNvSpPr txBox="1"/>
          <p:nvPr/>
        </p:nvSpPr>
        <p:spPr>
          <a:xfrm>
            <a:off x="14638999" y="854075"/>
            <a:ext cx="3736340" cy="426270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 marL="921385" marR="928369" indent="243204">
              <a:lnSpc>
                <a:spcPts val="2970"/>
              </a:lnSpc>
            </a:pPr>
            <a:endParaRPr lang="en-US" sz="2950" dirty="0">
              <a:latin typeface="Times New Roman"/>
              <a:cs typeface="Times New Roman"/>
            </a:endParaRPr>
          </a:p>
          <a:p>
            <a:pPr marL="921385" marR="928369" indent="243204">
              <a:lnSpc>
                <a:spcPts val="2970"/>
              </a:lnSpc>
            </a:pPr>
            <a:endParaRPr lang="en-US" sz="2950" b="1" spc="-10" dirty="0">
              <a:solidFill>
                <a:srgbClr val="11294B"/>
              </a:solidFill>
              <a:latin typeface="Times New Roman"/>
              <a:cs typeface="Times New Roman"/>
            </a:endParaRPr>
          </a:p>
          <a:p>
            <a:pPr marL="921385" marR="928369" indent="243204">
              <a:lnSpc>
                <a:spcPts val="2970"/>
              </a:lnSpc>
            </a:pPr>
            <a:r>
              <a:rPr sz="2950" b="1" spc="-10" dirty="0">
                <a:solidFill>
                  <a:srgbClr val="11294B"/>
                </a:solidFill>
                <a:latin typeface="Gotham"/>
                <a:cs typeface="Gotham"/>
              </a:rPr>
              <a:t>INFANT </a:t>
            </a:r>
            <a:r>
              <a:rPr sz="2950" b="1" spc="-110" dirty="0">
                <a:solidFill>
                  <a:srgbClr val="11294B"/>
                </a:solidFill>
                <a:latin typeface="Gotham"/>
                <a:cs typeface="Gotham"/>
              </a:rPr>
              <a:t>FORMULA</a:t>
            </a:r>
            <a:endParaRPr sz="2950" dirty="0">
              <a:latin typeface="Gotham Bold"/>
              <a:cs typeface="Gotham Bold"/>
            </a:endParaRPr>
          </a:p>
        </p:txBody>
      </p:sp>
      <p:sp>
        <p:nvSpPr>
          <p:cNvPr id="43" name="object 43">
            <a:hlinkClick r:id="" action="ppaction://hlinkshowjump?jump=nextslide"/>
          </p:cNvPr>
          <p:cNvSpPr txBox="1"/>
          <p:nvPr/>
        </p:nvSpPr>
        <p:spPr>
          <a:xfrm>
            <a:off x="10052050" y="6035675"/>
            <a:ext cx="3736340" cy="426270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 marL="940435" marR="808355" indent="-140335">
              <a:lnSpc>
                <a:spcPts val="2970"/>
              </a:lnSpc>
            </a:pPr>
            <a:endParaRPr lang="en-US" sz="2950" dirty="0">
              <a:latin typeface="Times New Roman"/>
              <a:cs typeface="Times New Roman"/>
            </a:endParaRPr>
          </a:p>
          <a:p>
            <a:pPr marL="940435" marR="808355" indent="-140335">
              <a:lnSpc>
                <a:spcPts val="2970"/>
              </a:lnSpc>
            </a:pPr>
            <a:endParaRPr lang="en-US" sz="2950" b="1" spc="-80" dirty="0">
              <a:solidFill>
                <a:srgbClr val="11294B"/>
              </a:solidFill>
              <a:latin typeface="Times New Roman"/>
              <a:cs typeface="Times New Roman"/>
            </a:endParaRPr>
          </a:p>
          <a:p>
            <a:pPr marL="940435" marR="808355" indent="-140335">
              <a:lnSpc>
                <a:spcPts val="2970"/>
              </a:lnSpc>
            </a:pPr>
            <a:r>
              <a:rPr sz="2950" b="1" spc="-80" dirty="0">
                <a:solidFill>
                  <a:srgbClr val="11294B"/>
                </a:solidFill>
                <a:latin typeface="Gotham"/>
                <a:cs typeface="Gotham"/>
              </a:rPr>
              <a:t>JOB</a:t>
            </a:r>
            <a:r>
              <a:rPr sz="2950" b="1" spc="-235" dirty="0">
                <a:solidFill>
                  <a:srgbClr val="11294B"/>
                </a:solidFill>
                <a:latin typeface="Gotham"/>
                <a:cs typeface="Gotham"/>
              </a:rPr>
              <a:t> </a:t>
            </a:r>
            <a:r>
              <a:rPr sz="2950" b="1" spc="-110" dirty="0">
                <a:solidFill>
                  <a:srgbClr val="11294B"/>
                </a:solidFill>
                <a:latin typeface="Gotham"/>
                <a:cs typeface="Gotham"/>
              </a:rPr>
              <a:t>SKILLS </a:t>
            </a:r>
            <a:r>
              <a:rPr sz="2950" b="1" spc="-10" dirty="0">
                <a:solidFill>
                  <a:srgbClr val="11294B"/>
                </a:solidFill>
                <a:latin typeface="Gotham"/>
                <a:cs typeface="Gotham"/>
              </a:rPr>
              <a:t>TRAINING</a:t>
            </a:r>
            <a:endParaRPr sz="2950" dirty="0">
              <a:latin typeface="Gotham Bold"/>
              <a:cs typeface="Gotham Bold"/>
            </a:endParaRPr>
          </a:p>
        </p:txBody>
      </p:sp>
      <p:sp>
        <p:nvSpPr>
          <p:cNvPr id="44" name="object 44">
            <a:hlinkClick r:id="rId18" action="ppaction://hlinksldjump"/>
          </p:cNvPr>
          <p:cNvSpPr txBox="1"/>
          <p:nvPr/>
        </p:nvSpPr>
        <p:spPr>
          <a:xfrm>
            <a:off x="14638999" y="6035675"/>
            <a:ext cx="3736340" cy="426270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 marL="1485265" marR="826769" indent="-651510">
              <a:lnSpc>
                <a:spcPts val="2970"/>
              </a:lnSpc>
            </a:pPr>
            <a:endParaRPr lang="en-US" sz="2950" dirty="0">
              <a:latin typeface="Times New Roman"/>
              <a:cs typeface="Times New Roman"/>
            </a:endParaRPr>
          </a:p>
          <a:p>
            <a:pPr marL="1485265" marR="826769" indent="-651510">
              <a:lnSpc>
                <a:spcPts val="2970"/>
              </a:lnSpc>
            </a:pPr>
            <a:endParaRPr lang="en-US" sz="2950" b="1" spc="-114" dirty="0">
              <a:solidFill>
                <a:srgbClr val="11294B"/>
              </a:solidFill>
              <a:latin typeface="Times New Roman"/>
              <a:cs typeface="Times New Roman"/>
            </a:endParaRPr>
          </a:p>
          <a:p>
            <a:pPr marL="1485265" marR="826769" indent="-651510">
              <a:lnSpc>
                <a:spcPts val="2970"/>
              </a:lnSpc>
            </a:pPr>
            <a:r>
              <a:rPr sz="2950" b="1" spc="-114" dirty="0">
                <a:solidFill>
                  <a:srgbClr val="11294B"/>
                </a:solidFill>
                <a:latin typeface="Gotham"/>
                <a:cs typeface="Gotham"/>
              </a:rPr>
              <a:t>MOSQUITO </a:t>
            </a:r>
            <a:r>
              <a:rPr sz="2950" b="1" spc="-25" dirty="0">
                <a:solidFill>
                  <a:srgbClr val="11294B"/>
                </a:solidFill>
                <a:latin typeface="Gotham"/>
                <a:cs typeface="Gotham"/>
              </a:rPr>
              <a:t>NET</a:t>
            </a:r>
            <a:endParaRPr sz="2950" dirty="0">
              <a:latin typeface="Gotham Bold"/>
              <a:cs typeface="Gotham Bold"/>
            </a:endParaRPr>
          </a:p>
        </p:txBody>
      </p:sp>
      <p:pic>
        <p:nvPicPr>
          <p:cNvPr id="45" name="object 45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2795270" y="5317864"/>
            <a:ext cx="2325209" cy="4525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08339" y="2793492"/>
            <a:ext cx="9274810" cy="9804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210" dirty="0"/>
              <a:t>Oops!</a:t>
            </a:r>
            <a:r>
              <a:rPr spc="-475" dirty="0"/>
              <a:t> </a:t>
            </a:r>
            <a:r>
              <a:rPr spc="-229" dirty="0"/>
              <a:t>That’s</a:t>
            </a:r>
            <a:r>
              <a:rPr spc="-475" dirty="0"/>
              <a:t> </a:t>
            </a:r>
            <a:r>
              <a:rPr spc="-170" dirty="0"/>
              <a:t>not</a:t>
            </a:r>
            <a:r>
              <a:rPr spc="-470" dirty="0"/>
              <a:t> </a:t>
            </a:r>
            <a:r>
              <a:rPr spc="-290" dirty="0"/>
              <a:t>correct.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8376708" y="4282592"/>
            <a:ext cx="3350895" cy="911225"/>
            <a:chOff x="8376708" y="4282592"/>
            <a:chExt cx="3350895" cy="911225"/>
          </a:xfrm>
        </p:grpSpPr>
        <p:sp>
          <p:nvSpPr>
            <p:cNvPr id="4" name="object 4">
              <a:hlinkClick r:id="" action="ppaction://hlinkshowjump?jump=previousslide"/>
            </p:cNvPr>
            <p:cNvSpPr/>
            <p:nvPr/>
          </p:nvSpPr>
          <p:spPr>
            <a:xfrm>
              <a:off x="8376708" y="4282592"/>
              <a:ext cx="3350895" cy="911225"/>
            </a:xfrm>
            <a:custGeom>
              <a:avLst/>
              <a:gdLst/>
              <a:ahLst/>
              <a:cxnLst/>
              <a:rect l="l" t="t" r="r" b="b"/>
              <a:pathLst>
                <a:path w="3350895" h="911225">
                  <a:moveTo>
                    <a:pt x="3350683" y="0"/>
                  </a:moveTo>
                  <a:lnTo>
                    <a:pt x="0" y="0"/>
                  </a:lnTo>
                  <a:lnTo>
                    <a:pt x="0" y="910967"/>
                  </a:lnTo>
                  <a:lnTo>
                    <a:pt x="3350683" y="910967"/>
                  </a:lnTo>
                  <a:lnTo>
                    <a:pt x="3350683" y="0"/>
                  </a:lnTo>
                  <a:close/>
                </a:path>
              </a:pathLst>
            </a:custGeom>
            <a:solidFill>
              <a:srgbClr val="E96C25"/>
            </a:solidFill>
          </p:spPr>
          <p:txBody>
            <a:bodyPr wrap="square" lIns="0" tIns="0" rIns="0" bIns="0" rtlCol="0"/>
            <a:lstStyle/>
            <a:p>
              <a:r>
                <a:rPr lang="en-US" dirty="0"/>
                <a:t> </a:t>
              </a:r>
              <a:endParaRPr dirty="0"/>
            </a:p>
          </p:txBody>
        </p:sp>
        <p:sp>
          <p:nvSpPr>
            <p:cNvPr id="5" name="object 5">
              <a:hlinkClick r:id="" action="ppaction://hlinkshowjump?jump=previousslide"/>
            </p:cNvPr>
            <p:cNvSpPr/>
            <p:nvPr/>
          </p:nvSpPr>
          <p:spPr>
            <a:xfrm>
              <a:off x="8860682" y="4596718"/>
              <a:ext cx="2383155" cy="303530"/>
            </a:xfrm>
            <a:custGeom>
              <a:avLst/>
              <a:gdLst/>
              <a:ahLst/>
              <a:cxnLst/>
              <a:rect l="l" t="t" r="r" b="b"/>
              <a:pathLst>
                <a:path w="2383154" h="303529">
                  <a:moveTo>
                    <a:pt x="153712" y="64500"/>
                  </a:moveTo>
                  <a:lnTo>
                    <a:pt x="89211" y="64500"/>
                  </a:lnTo>
                  <a:lnTo>
                    <a:pt x="89211" y="298210"/>
                  </a:lnTo>
                  <a:lnTo>
                    <a:pt x="153712" y="298210"/>
                  </a:lnTo>
                  <a:lnTo>
                    <a:pt x="153712" y="64500"/>
                  </a:lnTo>
                  <a:close/>
                </a:path>
                <a:path w="2383154" h="303529">
                  <a:moveTo>
                    <a:pt x="242924" y="5026"/>
                  </a:moveTo>
                  <a:lnTo>
                    <a:pt x="0" y="5026"/>
                  </a:lnTo>
                  <a:lnTo>
                    <a:pt x="0" y="64500"/>
                  </a:lnTo>
                  <a:lnTo>
                    <a:pt x="242924" y="64500"/>
                  </a:lnTo>
                  <a:lnTo>
                    <a:pt x="242924" y="5026"/>
                  </a:lnTo>
                  <a:close/>
                </a:path>
                <a:path w="2383154" h="303529">
                  <a:moveTo>
                    <a:pt x="426374" y="5026"/>
                  </a:moveTo>
                  <a:lnTo>
                    <a:pt x="292347" y="5026"/>
                  </a:lnTo>
                  <a:lnTo>
                    <a:pt x="292347" y="298210"/>
                  </a:lnTo>
                  <a:lnTo>
                    <a:pt x="356847" y="298210"/>
                  </a:lnTo>
                  <a:lnTo>
                    <a:pt x="356847" y="204391"/>
                  </a:lnTo>
                  <a:lnTo>
                    <a:pt x="481570" y="204391"/>
                  </a:lnTo>
                  <a:lnTo>
                    <a:pt x="474121" y="193501"/>
                  </a:lnTo>
                  <a:lnTo>
                    <a:pt x="499664" y="180125"/>
                  </a:lnTo>
                  <a:lnTo>
                    <a:pt x="519512" y="160623"/>
                  </a:lnTo>
                  <a:lnTo>
                    <a:pt x="526092" y="147430"/>
                  </a:lnTo>
                  <a:lnTo>
                    <a:pt x="356847" y="147430"/>
                  </a:lnTo>
                  <a:lnTo>
                    <a:pt x="356847" y="63244"/>
                  </a:lnTo>
                  <a:lnTo>
                    <a:pt x="529766" y="63244"/>
                  </a:lnTo>
                  <a:lnTo>
                    <a:pt x="529388" y="61215"/>
                  </a:lnTo>
                  <a:lnTo>
                    <a:pt x="507576" y="30784"/>
                  </a:lnTo>
                  <a:lnTo>
                    <a:pt x="472806" y="11661"/>
                  </a:lnTo>
                  <a:lnTo>
                    <a:pt x="426374" y="5026"/>
                  </a:lnTo>
                  <a:close/>
                </a:path>
                <a:path w="2383154" h="303529">
                  <a:moveTo>
                    <a:pt x="481570" y="204391"/>
                  </a:moveTo>
                  <a:lnTo>
                    <a:pt x="407526" y="204391"/>
                  </a:lnTo>
                  <a:lnTo>
                    <a:pt x="470352" y="298210"/>
                  </a:lnTo>
                  <a:lnTo>
                    <a:pt x="545742" y="298210"/>
                  </a:lnTo>
                  <a:lnTo>
                    <a:pt x="481570" y="204391"/>
                  </a:lnTo>
                  <a:close/>
                </a:path>
                <a:path w="2383154" h="303529">
                  <a:moveTo>
                    <a:pt x="529766" y="63244"/>
                  </a:moveTo>
                  <a:lnTo>
                    <a:pt x="420929" y="63244"/>
                  </a:lnTo>
                  <a:lnTo>
                    <a:pt x="442100" y="65901"/>
                  </a:lnTo>
                  <a:lnTo>
                    <a:pt x="458048" y="73819"/>
                  </a:lnTo>
                  <a:lnTo>
                    <a:pt x="468107" y="86921"/>
                  </a:lnTo>
                  <a:lnTo>
                    <a:pt x="471608" y="105127"/>
                  </a:lnTo>
                  <a:lnTo>
                    <a:pt x="471608" y="105965"/>
                  </a:lnTo>
                  <a:lnTo>
                    <a:pt x="468303" y="122869"/>
                  </a:lnTo>
                  <a:lnTo>
                    <a:pt x="458677" y="135964"/>
                  </a:lnTo>
                  <a:lnTo>
                    <a:pt x="443160" y="144426"/>
                  </a:lnTo>
                  <a:lnTo>
                    <a:pt x="422186" y="147430"/>
                  </a:lnTo>
                  <a:lnTo>
                    <a:pt x="526092" y="147430"/>
                  </a:lnTo>
                  <a:lnTo>
                    <a:pt x="532372" y="134838"/>
                  </a:lnTo>
                  <a:lnTo>
                    <a:pt x="536947" y="102614"/>
                  </a:lnTo>
                  <a:lnTo>
                    <a:pt x="536947" y="101777"/>
                  </a:lnTo>
                  <a:lnTo>
                    <a:pt x="529766" y="63244"/>
                  </a:lnTo>
                  <a:close/>
                </a:path>
                <a:path w="2383154" h="303529">
                  <a:moveTo>
                    <a:pt x="629928" y="5026"/>
                  </a:moveTo>
                  <a:lnTo>
                    <a:pt x="554538" y="5026"/>
                  </a:lnTo>
                  <a:lnTo>
                    <a:pt x="667204" y="182612"/>
                  </a:lnTo>
                  <a:lnTo>
                    <a:pt x="667204" y="298210"/>
                  </a:lnTo>
                  <a:lnTo>
                    <a:pt x="731705" y="298210"/>
                  </a:lnTo>
                  <a:lnTo>
                    <a:pt x="731705" y="181355"/>
                  </a:lnTo>
                  <a:lnTo>
                    <a:pt x="769171" y="122718"/>
                  </a:lnTo>
                  <a:lnTo>
                    <a:pt x="699873" y="122718"/>
                  </a:lnTo>
                  <a:lnTo>
                    <a:pt x="629928" y="5026"/>
                  </a:lnTo>
                  <a:close/>
                </a:path>
                <a:path w="2383154" h="303529">
                  <a:moveTo>
                    <a:pt x="844372" y="5026"/>
                  </a:moveTo>
                  <a:lnTo>
                    <a:pt x="771075" y="5026"/>
                  </a:lnTo>
                  <a:lnTo>
                    <a:pt x="699873" y="122718"/>
                  </a:lnTo>
                  <a:lnTo>
                    <a:pt x="769171" y="122718"/>
                  </a:lnTo>
                  <a:lnTo>
                    <a:pt x="844372" y="5026"/>
                  </a:lnTo>
                  <a:close/>
                </a:path>
                <a:path w="2383154" h="303529">
                  <a:moveTo>
                    <a:pt x="1170215" y="2931"/>
                  </a:moveTo>
                  <a:lnTo>
                    <a:pt x="1110741" y="2931"/>
                  </a:lnTo>
                  <a:lnTo>
                    <a:pt x="985090" y="298210"/>
                  </a:lnTo>
                  <a:lnTo>
                    <a:pt x="1050847" y="298210"/>
                  </a:lnTo>
                  <a:lnTo>
                    <a:pt x="1077653" y="232453"/>
                  </a:lnTo>
                  <a:lnTo>
                    <a:pt x="1267884" y="232453"/>
                  </a:lnTo>
                  <a:lnTo>
                    <a:pt x="1243645" y="175492"/>
                  </a:lnTo>
                  <a:lnTo>
                    <a:pt x="1100688" y="175492"/>
                  </a:lnTo>
                  <a:lnTo>
                    <a:pt x="1139640" y="80416"/>
                  </a:lnTo>
                  <a:lnTo>
                    <a:pt x="1203187" y="80416"/>
                  </a:lnTo>
                  <a:lnTo>
                    <a:pt x="1170215" y="2931"/>
                  </a:lnTo>
                  <a:close/>
                </a:path>
                <a:path w="2383154" h="303529">
                  <a:moveTo>
                    <a:pt x="1267884" y="232453"/>
                  </a:moveTo>
                  <a:lnTo>
                    <a:pt x="1201628" y="232453"/>
                  </a:lnTo>
                  <a:lnTo>
                    <a:pt x="1228433" y="298210"/>
                  </a:lnTo>
                  <a:lnTo>
                    <a:pt x="1295866" y="298210"/>
                  </a:lnTo>
                  <a:lnTo>
                    <a:pt x="1267884" y="232453"/>
                  </a:lnTo>
                  <a:close/>
                </a:path>
                <a:path w="2383154" h="303529">
                  <a:moveTo>
                    <a:pt x="1203187" y="80416"/>
                  </a:moveTo>
                  <a:lnTo>
                    <a:pt x="1139640" y="80416"/>
                  </a:lnTo>
                  <a:lnTo>
                    <a:pt x="1178592" y="175492"/>
                  </a:lnTo>
                  <a:lnTo>
                    <a:pt x="1243645" y="175492"/>
                  </a:lnTo>
                  <a:lnTo>
                    <a:pt x="1203187" y="80416"/>
                  </a:lnTo>
                  <a:close/>
                </a:path>
                <a:path w="2383154" h="303529">
                  <a:moveTo>
                    <a:pt x="1462981" y="0"/>
                  </a:moveTo>
                  <a:lnTo>
                    <a:pt x="1412898" y="7766"/>
                  </a:lnTo>
                  <a:lnTo>
                    <a:pt x="1370516" y="29365"/>
                  </a:lnTo>
                  <a:lnTo>
                    <a:pt x="1337803" y="62242"/>
                  </a:lnTo>
                  <a:lnTo>
                    <a:pt x="1316731" y="103844"/>
                  </a:lnTo>
                  <a:lnTo>
                    <a:pt x="1309269" y="151618"/>
                  </a:lnTo>
                  <a:lnTo>
                    <a:pt x="1309269" y="152456"/>
                  </a:lnTo>
                  <a:lnTo>
                    <a:pt x="1316533" y="201429"/>
                  </a:lnTo>
                  <a:lnTo>
                    <a:pt x="1337227" y="242984"/>
                  </a:lnTo>
                  <a:lnTo>
                    <a:pt x="1369701" y="275131"/>
                  </a:lnTo>
                  <a:lnTo>
                    <a:pt x="1412309" y="295878"/>
                  </a:lnTo>
                  <a:lnTo>
                    <a:pt x="1463400" y="303236"/>
                  </a:lnTo>
                  <a:lnTo>
                    <a:pt x="1501344" y="299565"/>
                  </a:lnTo>
                  <a:lnTo>
                    <a:pt x="1534811" y="289572"/>
                  </a:lnTo>
                  <a:lnTo>
                    <a:pt x="1563881" y="274788"/>
                  </a:lnTo>
                  <a:lnTo>
                    <a:pt x="1588632" y="256746"/>
                  </a:lnTo>
                  <a:lnTo>
                    <a:pt x="1588632" y="244599"/>
                  </a:lnTo>
                  <a:lnTo>
                    <a:pt x="1465494" y="244599"/>
                  </a:lnTo>
                  <a:lnTo>
                    <a:pt x="1429710" y="237610"/>
                  </a:lnTo>
                  <a:lnTo>
                    <a:pt x="1401622" y="218213"/>
                  </a:lnTo>
                  <a:lnTo>
                    <a:pt x="1383272" y="188763"/>
                  </a:lnTo>
                  <a:lnTo>
                    <a:pt x="1376701" y="151618"/>
                  </a:lnTo>
                  <a:lnTo>
                    <a:pt x="1376701" y="150780"/>
                  </a:lnTo>
                  <a:lnTo>
                    <a:pt x="1383258" y="115487"/>
                  </a:lnTo>
                  <a:lnTo>
                    <a:pt x="1401203" y="86437"/>
                  </a:lnTo>
                  <a:lnTo>
                    <a:pt x="1427943" y="66732"/>
                  </a:lnTo>
                  <a:lnTo>
                    <a:pt x="1460887" y="59474"/>
                  </a:lnTo>
                  <a:lnTo>
                    <a:pt x="1562188" y="59474"/>
                  </a:lnTo>
                  <a:lnTo>
                    <a:pt x="1578161" y="40208"/>
                  </a:lnTo>
                  <a:lnTo>
                    <a:pt x="1554686" y="22970"/>
                  </a:lnTo>
                  <a:lnTo>
                    <a:pt x="1528895" y="10366"/>
                  </a:lnTo>
                  <a:lnTo>
                    <a:pt x="1498942" y="2630"/>
                  </a:lnTo>
                  <a:lnTo>
                    <a:pt x="1462981" y="0"/>
                  </a:lnTo>
                  <a:close/>
                </a:path>
                <a:path w="2383154" h="303529">
                  <a:moveTo>
                    <a:pt x="1588632" y="129420"/>
                  </a:moveTo>
                  <a:lnTo>
                    <a:pt x="1461306" y="129420"/>
                  </a:lnTo>
                  <a:lnTo>
                    <a:pt x="1461306" y="185125"/>
                  </a:lnTo>
                  <a:lnTo>
                    <a:pt x="1526225" y="185125"/>
                  </a:lnTo>
                  <a:lnTo>
                    <a:pt x="1526225" y="227008"/>
                  </a:lnTo>
                  <a:lnTo>
                    <a:pt x="1513143" y="234704"/>
                  </a:lnTo>
                  <a:lnTo>
                    <a:pt x="1498530" y="240202"/>
                  </a:lnTo>
                  <a:lnTo>
                    <a:pt x="1482581" y="243500"/>
                  </a:lnTo>
                  <a:lnTo>
                    <a:pt x="1465494" y="244599"/>
                  </a:lnTo>
                  <a:lnTo>
                    <a:pt x="1588632" y="244599"/>
                  </a:lnTo>
                  <a:lnTo>
                    <a:pt x="1588632" y="129420"/>
                  </a:lnTo>
                  <a:close/>
                </a:path>
                <a:path w="2383154" h="303529">
                  <a:moveTo>
                    <a:pt x="1562188" y="59474"/>
                  </a:moveTo>
                  <a:lnTo>
                    <a:pt x="1460887" y="59474"/>
                  </a:lnTo>
                  <a:lnTo>
                    <a:pt x="1483995" y="61470"/>
                  </a:lnTo>
                  <a:lnTo>
                    <a:pt x="1503451" y="67275"/>
                  </a:lnTo>
                  <a:lnTo>
                    <a:pt x="1520787" y="76614"/>
                  </a:lnTo>
                  <a:lnTo>
                    <a:pt x="1537534" y="89211"/>
                  </a:lnTo>
                  <a:lnTo>
                    <a:pt x="1562188" y="59474"/>
                  </a:lnTo>
                  <a:close/>
                </a:path>
                <a:path w="2383154" h="303529">
                  <a:moveTo>
                    <a:pt x="1810604" y="2931"/>
                  </a:moveTo>
                  <a:lnTo>
                    <a:pt x="1751129" y="2931"/>
                  </a:lnTo>
                  <a:lnTo>
                    <a:pt x="1625479" y="298210"/>
                  </a:lnTo>
                  <a:lnTo>
                    <a:pt x="1691236" y="298210"/>
                  </a:lnTo>
                  <a:lnTo>
                    <a:pt x="1718041" y="232453"/>
                  </a:lnTo>
                  <a:lnTo>
                    <a:pt x="1908273" y="232453"/>
                  </a:lnTo>
                  <a:lnTo>
                    <a:pt x="1884034" y="175492"/>
                  </a:lnTo>
                  <a:lnTo>
                    <a:pt x="1741077" y="175492"/>
                  </a:lnTo>
                  <a:lnTo>
                    <a:pt x="1780029" y="80416"/>
                  </a:lnTo>
                  <a:lnTo>
                    <a:pt x="1843576" y="80416"/>
                  </a:lnTo>
                  <a:lnTo>
                    <a:pt x="1810604" y="2931"/>
                  </a:lnTo>
                  <a:close/>
                </a:path>
                <a:path w="2383154" h="303529">
                  <a:moveTo>
                    <a:pt x="1908273" y="232453"/>
                  </a:moveTo>
                  <a:lnTo>
                    <a:pt x="1842017" y="232453"/>
                  </a:lnTo>
                  <a:lnTo>
                    <a:pt x="1868822" y="298210"/>
                  </a:lnTo>
                  <a:lnTo>
                    <a:pt x="1936255" y="298210"/>
                  </a:lnTo>
                  <a:lnTo>
                    <a:pt x="1908273" y="232453"/>
                  </a:lnTo>
                  <a:close/>
                </a:path>
                <a:path w="2383154" h="303529">
                  <a:moveTo>
                    <a:pt x="1843576" y="80416"/>
                  </a:moveTo>
                  <a:lnTo>
                    <a:pt x="1780029" y="80416"/>
                  </a:lnTo>
                  <a:lnTo>
                    <a:pt x="1818981" y="175492"/>
                  </a:lnTo>
                  <a:lnTo>
                    <a:pt x="1884034" y="175492"/>
                  </a:lnTo>
                  <a:lnTo>
                    <a:pt x="1843576" y="80416"/>
                  </a:lnTo>
                  <a:close/>
                </a:path>
                <a:path w="2383154" h="303529">
                  <a:moveTo>
                    <a:pt x="2048921" y="5026"/>
                  </a:moveTo>
                  <a:lnTo>
                    <a:pt x="1984421" y="5026"/>
                  </a:lnTo>
                  <a:lnTo>
                    <a:pt x="1984421" y="298210"/>
                  </a:lnTo>
                  <a:lnTo>
                    <a:pt x="2048921" y="298210"/>
                  </a:lnTo>
                  <a:lnTo>
                    <a:pt x="2048921" y="5026"/>
                  </a:lnTo>
                  <a:close/>
                </a:path>
                <a:path w="2383154" h="303529">
                  <a:moveTo>
                    <a:pt x="2181692" y="5026"/>
                  </a:moveTo>
                  <a:lnTo>
                    <a:pt x="2122218" y="5026"/>
                  </a:lnTo>
                  <a:lnTo>
                    <a:pt x="2122218" y="298210"/>
                  </a:lnTo>
                  <a:lnTo>
                    <a:pt x="2185881" y="298210"/>
                  </a:lnTo>
                  <a:lnTo>
                    <a:pt x="2185881" y="111829"/>
                  </a:lnTo>
                  <a:lnTo>
                    <a:pt x="2262972" y="111829"/>
                  </a:lnTo>
                  <a:lnTo>
                    <a:pt x="2181692" y="5026"/>
                  </a:lnTo>
                  <a:close/>
                </a:path>
                <a:path w="2383154" h="303529">
                  <a:moveTo>
                    <a:pt x="2262972" y="111829"/>
                  </a:moveTo>
                  <a:lnTo>
                    <a:pt x="2185881" y="111829"/>
                  </a:lnTo>
                  <a:lnTo>
                    <a:pt x="2327866" y="298210"/>
                  </a:lnTo>
                  <a:lnTo>
                    <a:pt x="2382733" y="298210"/>
                  </a:lnTo>
                  <a:lnTo>
                    <a:pt x="2382733" y="185544"/>
                  </a:lnTo>
                  <a:lnTo>
                    <a:pt x="2319070" y="185544"/>
                  </a:lnTo>
                  <a:lnTo>
                    <a:pt x="2262972" y="111829"/>
                  </a:lnTo>
                  <a:close/>
                </a:path>
                <a:path w="2383154" h="303529">
                  <a:moveTo>
                    <a:pt x="2382733" y="5026"/>
                  </a:moveTo>
                  <a:lnTo>
                    <a:pt x="2319070" y="5026"/>
                  </a:lnTo>
                  <a:lnTo>
                    <a:pt x="2319070" y="185544"/>
                  </a:lnTo>
                  <a:lnTo>
                    <a:pt x="2382733" y="185544"/>
                  </a:lnTo>
                  <a:lnTo>
                    <a:pt x="2382733" y="50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947480"/>
            <a:ext cx="20104471" cy="5361075"/>
          </a:xfrm>
          <a:prstGeom prst="rect">
            <a:avLst/>
          </a:prstGeom>
        </p:spPr>
      </p:pic>
      <p:sp>
        <p:nvSpPr>
          <p:cNvPr id="7" name="Rectangle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D94FCA3-0112-DB19-DCA8-E1DF6A935E4B}"/>
              </a:ext>
            </a:extLst>
          </p:cNvPr>
          <p:cNvSpPr/>
          <p:nvPr/>
        </p:nvSpPr>
        <p:spPr>
          <a:xfrm>
            <a:off x="0" y="0"/>
            <a:ext cx="20104100" cy="113085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5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6488" rIns="0" bIns="0" rtlCol="0">
            <a:spAutoFit/>
          </a:bodyPr>
          <a:lstStyle/>
          <a:p>
            <a:pPr marL="95885">
              <a:lnSpc>
                <a:spcPct val="100000"/>
              </a:lnSpc>
              <a:spcBef>
                <a:spcPts val="114"/>
              </a:spcBef>
            </a:pPr>
            <a:r>
              <a:rPr spc="-960" dirty="0"/>
              <a:t>Y</a:t>
            </a:r>
            <a:r>
              <a:rPr spc="-275" dirty="0"/>
              <a:t>es!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908494" y="2652136"/>
            <a:ext cx="9443085" cy="272351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ts val="2640"/>
              </a:lnSpc>
              <a:spcBef>
                <a:spcPts val="295"/>
              </a:spcBef>
            </a:pPr>
            <a:r>
              <a:rPr sz="2300" spc="-55" dirty="0">
                <a:solidFill>
                  <a:srgbClr val="0F294C"/>
                </a:solidFill>
                <a:latin typeface="Gotham Book"/>
                <a:cs typeface="Gotham Book"/>
              </a:rPr>
              <a:t>In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0" dirty="0">
                <a:solidFill>
                  <a:srgbClr val="0F294C"/>
                </a:solidFill>
                <a:latin typeface="Gotham Book"/>
                <a:cs typeface="Gotham Book"/>
              </a:rPr>
              <a:t>some</a:t>
            </a:r>
            <a:r>
              <a:rPr sz="2300" spc="-14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countries</a:t>
            </a:r>
            <a:r>
              <a:rPr sz="2300" spc="-14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0" dirty="0">
                <a:solidFill>
                  <a:srgbClr val="0F294C"/>
                </a:solidFill>
                <a:latin typeface="Gotham Book"/>
                <a:cs typeface="Gotham Book"/>
              </a:rPr>
              <a:t>around</a:t>
            </a:r>
            <a:r>
              <a:rPr sz="2300" spc="-14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70" dirty="0">
                <a:solidFill>
                  <a:srgbClr val="0F294C"/>
                </a:solidFill>
                <a:latin typeface="Gotham Book"/>
                <a:cs typeface="Gotham Book"/>
              </a:rPr>
              <a:t>the</a:t>
            </a:r>
            <a:r>
              <a:rPr sz="2300" spc="-14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world,</a:t>
            </a:r>
            <a:r>
              <a:rPr sz="2300" spc="-14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0" dirty="0">
                <a:solidFill>
                  <a:srgbClr val="0F294C"/>
                </a:solidFill>
                <a:latin typeface="Gotham Book"/>
                <a:cs typeface="Gotham Book"/>
              </a:rPr>
              <a:t>insects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70" dirty="0">
                <a:solidFill>
                  <a:srgbClr val="0F294C"/>
                </a:solidFill>
                <a:latin typeface="Gotham Book"/>
                <a:cs typeface="Gotham Book"/>
              </a:rPr>
              <a:t>can</a:t>
            </a:r>
            <a:r>
              <a:rPr sz="2300" spc="-14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carry</a:t>
            </a:r>
            <a:r>
              <a:rPr sz="2300" spc="-14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0" dirty="0">
                <a:solidFill>
                  <a:srgbClr val="0F294C"/>
                </a:solidFill>
                <a:latin typeface="Gotham Book"/>
                <a:cs typeface="Gotham Book"/>
              </a:rPr>
              <a:t>diseases.</a:t>
            </a:r>
            <a:r>
              <a:rPr sz="2300" spc="-14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50" dirty="0">
                <a:solidFill>
                  <a:srgbClr val="0F294C"/>
                </a:solidFill>
                <a:latin typeface="Gotham Book"/>
                <a:cs typeface="Gotham Book"/>
              </a:rPr>
              <a:t>A </a:t>
            </a:r>
            <a:r>
              <a:rPr sz="2300" spc="-105" dirty="0">
                <a:solidFill>
                  <a:srgbClr val="0F294C"/>
                </a:solidFill>
                <a:latin typeface="Gotham Book"/>
                <a:cs typeface="Gotham Book"/>
              </a:rPr>
              <a:t>mosquito</a:t>
            </a:r>
            <a:r>
              <a:rPr sz="2300" spc="-17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70" dirty="0">
                <a:solidFill>
                  <a:srgbClr val="0F294C"/>
                </a:solidFill>
                <a:latin typeface="Gotham Book"/>
                <a:cs typeface="Gotham Book"/>
              </a:rPr>
              <a:t>net</a:t>
            </a:r>
            <a:r>
              <a:rPr sz="2300" spc="-17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60" dirty="0">
                <a:solidFill>
                  <a:srgbClr val="0F294C"/>
                </a:solidFill>
                <a:latin typeface="Gotham Book"/>
                <a:cs typeface="Gotham Book"/>
              </a:rPr>
              <a:t>is</a:t>
            </a:r>
            <a:r>
              <a:rPr sz="2300" spc="-17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20" dirty="0">
                <a:solidFill>
                  <a:srgbClr val="0F294C"/>
                </a:solidFill>
                <a:latin typeface="Gotham Book"/>
                <a:cs typeface="Gotham Book"/>
              </a:rPr>
              <a:t>a</a:t>
            </a:r>
            <a:r>
              <a:rPr sz="2300" spc="-17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5" dirty="0">
                <a:solidFill>
                  <a:srgbClr val="0F294C"/>
                </a:solidFill>
                <a:latin typeface="Gotham Book"/>
                <a:cs typeface="Gotham Book"/>
              </a:rPr>
              <a:t>great</a:t>
            </a:r>
            <a:r>
              <a:rPr sz="2300" spc="-17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10" dirty="0">
                <a:solidFill>
                  <a:srgbClr val="0F294C"/>
                </a:solidFill>
                <a:latin typeface="Gotham Book"/>
                <a:cs typeface="Gotham Book"/>
              </a:rPr>
              <a:t>way</a:t>
            </a:r>
            <a:r>
              <a:rPr sz="2300" spc="-17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70" dirty="0">
                <a:solidFill>
                  <a:srgbClr val="0F294C"/>
                </a:solidFill>
                <a:latin typeface="Gotham Book"/>
                <a:cs typeface="Gotham Book"/>
              </a:rPr>
              <a:t>to</a:t>
            </a:r>
            <a:r>
              <a:rPr sz="2300" spc="-17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10" dirty="0">
                <a:solidFill>
                  <a:srgbClr val="0F294C"/>
                </a:solidFill>
                <a:latin typeface="Gotham Book"/>
                <a:cs typeface="Gotham Book"/>
              </a:rPr>
              <a:t>protect</a:t>
            </a:r>
            <a:r>
              <a:rPr sz="2300" spc="-17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5" dirty="0">
                <a:solidFill>
                  <a:srgbClr val="0F294C"/>
                </a:solidFill>
                <a:latin typeface="Gotham Book"/>
                <a:cs typeface="Gotham Book"/>
              </a:rPr>
              <a:t>children</a:t>
            </a:r>
            <a:r>
              <a:rPr sz="2300" spc="-17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5" dirty="0">
                <a:solidFill>
                  <a:srgbClr val="0F294C"/>
                </a:solidFill>
                <a:latin typeface="Gotham Book"/>
                <a:cs typeface="Gotham Book"/>
              </a:rPr>
              <a:t>from</a:t>
            </a:r>
            <a:r>
              <a:rPr sz="2300" spc="-17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0" dirty="0">
                <a:solidFill>
                  <a:srgbClr val="0F294C"/>
                </a:solidFill>
                <a:latin typeface="Gotham Book"/>
                <a:cs typeface="Gotham Book"/>
              </a:rPr>
              <a:t>those</a:t>
            </a:r>
            <a:r>
              <a:rPr sz="2300" spc="-17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0" dirty="0">
                <a:solidFill>
                  <a:srgbClr val="0F294C"/>
                </a:solidFill>
                <a:latin typeface="Gotham Book"/>
                <a:cs typeface="Gotham Book"/>
              </a:rPr>
              <a:t>pesky</a:t>
            </a:r>
            <a:r>
              <a:rPr sz="2300" spc="-17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" dirty="0">
                <a:solidFill>
                  <a:srgbClr val="0F294C"/>
                </a:solidFill>
                <a:latin typeface="Gotham Book"/>
                <a:cs typeface="Gotham Book"/>
              </a:rPr>
              <a:t>bugs!</a:t>
            </a:r>
            <a:endParaRPr sz="2300">
              <a:latin typeface="Gotham Book"/>
              <a:cs typeface="Gotham Book"/>
            </a:endParaRPr>
          </a:p>
          <a:p>
            <a:pPr marL="12700" marR="239395">
              <a:lnSpc>
                <a:spcPts val="2640"/>
              </a:lnSpc>
              <a:spcBef>
                <a:spcPts val="2635"/>
              </a:spcBef>
            </a:pPr>
            <a:r>
              <a:rPr sz="2300" dirty="0">
                <a:solidFill>
                  <a:srgbClr val="0F294C"/>
                </a:solidFill>
                <a:latin typeface="Gotham Book"/>
                <a:cs typeface="Gotham Book"/>
              </a:rPr>
              <a:t>A</a:t>
            </a:r>
            <a:r>
              <a:rPr sz="23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0" dirty="0">
                <a:solidFill>
                  <a:srgbClr val="0F294C"/>
                </a:solidFill>
                <a:latin typeface="Gotham Book"/>
                <a:cs typeface="Gotham Book"/>
              </a:rPr>
              <a:t>Send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0" dirty="0">
                <a:solidFill>
                  <a:srgbClr val="0F294C"/>
                </a:solidFill>
                <a:latin typeface="Gotham Book"/>
                <a:cs typeface="Gotham Book"/>
              </a:rPr>
              <a:t>Relief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project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5" dirty="0">
                <a:solidFill>
                  <a:srgbClr val="0F294C"/>
                </a:solidFill>
                <a:latin typeface="Gotham Book"/>
                <a:cs typeface="Gotham Book"/>
              </a:rPr>
              <a:t>provided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mosquito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0" dirty="0">
                <a:solidFill>
                  <a:srgbClr val="0F294C"/>
                </a:solidFill>
                <a:latin typeface="Gotham Book"/>
                <a:cs typeface="Gotham Book"/>
              </a:rPr>
              <a:t>nets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65" dirty="0">
                <a:solidFill>
                  <a:srgbClr val="0F294C"/>
                </a:solidFill>
                <a:latin typeface="Gotham Book"/>
                <a:cs typeface="Gotham Book"/>
              </a:rPr>
              <a:t>to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55" dirty="0">
                <a:solidFill>
                  <a:srgbClr val="0F294C"/>
                </a:solidFill>
                <a:latin typeface="Gotham Book"/>
                <a:cs typeface="Gotham Book"/>
              </a:rPr>
              <a:t>an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0" dirty="0">
                <a:solidFill>
                  <a:srgbClr val="0F294C"/>
                </a:solidFill>
                <a:latin typeface="Gotham Book"/>
                <a:cs typeface="Gotham Book"/>
              </a:rPr>
              <a:t>estimated</a:t>
            </a:r>
            <a:r>
              <a:rPr sz="2300" spc="-14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20" dirty="0">
                <a:solidFill>
                  <a:srgbClr val="0F294C"/>
                </a:solidFill>
                <a:latin typeface="Gotham Book"/>
                <a:cs typeface="Gotham Book"/>
              </a:rPr>
              <a:t>3,000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people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55" dirty="0">
                <a:solidFill>
                  <a:srgbClr val="0F294C"/>
                </a:solidFill>
                <a:latin typeface="Gotham Book"/>
                <a:cs typeface="Gotham Book"/>
              </a:rPr>
              <a:t>in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Thailand.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0" dirty="0">
                <a:solidFill>
                  <a:srgbClr val="0F294C"/>
                </a:solidFill>
                <a:latin typeface="Gotham Book"/>
                <a:cs typeface="Gotham Book"/>
              </a:rPr>
              <a:t>These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are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communities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0" dirty="0">
                <a:solidFill>
                  <a:srgbClr val="0F294C"/>
                </a:solidFill>
                <a:latin typeface="Gotham Book"/>
                <a:cs typeface="Gotham Book"/>
              </a:rPr>
              <a:t>with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0" dirty="0">
                <a:solidFill>
                  <a:srgbClr val="0F294C"/>
                </a:solidFill>
                <a:latin typeface="Gotham Book"/>
                <a:cs typeface="Gotham Book"/>
              </a:rPr>
              <a:t>few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" dirty="0">
                <a:solidFill>
                  <a:srgbClr val="0F294C"/>
                </a:solidFill>
                <a:latin typeface="Gotham Book"/>
                <a:cs typeface="Gotham Book"/>
              </a:rPr>
              <a:t>Christians.</a:t>
            </a:r>
            <a:endParaRPr sz="2300">
              <a:latin typeface="Gotham Book"/>
              <a:cs typeface="Gotham Book"/>
            </a:endParaRPr>
          </a:p>
          <a:p>
            <a:pPr marL="12700">
              <a:lnSpc>
                <a:spcPts val="2510"/>
              </a:lnSpc>
            </a:pPr>
            <a:r>
              <a:rPr sz="2300" spc="-100" dirty="0">
                <a:solidFill>
                  <a:srgbClr val="0F294C"/>
                </a:solidFill>
                <a:latin typeface="Gotham Book"/>
                <a:cs typeface="Gotham Book"/>
              </a:rPr>
              <a:t>Through</a:t>
            </a:r>
            <a:r>
              <a:rPr sz="2300" spc="-14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0" dirty="0">
                <a:solidFill>
                  <a:srgbClr val="0F294C"/>
                </a:solidFill>
                <a:latin typeface="Gotham Book"/>
                <a:cs typeface="Gotham Book"/>
              </a:rPr>
              <a:t>this</a:t>
            </a:r>
            <a:r>
              <a:rPr sz="2300" spc="-14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project,</a:t>
            </a:r>
            <a:r>
              <a:rPr sz="2300" spc="-14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0" dirty="0">
                <a:solidFill>
                  <a:srgbClr val="0F294C"/>
                </a:solidFill>
                <a:latin typeface="Gotham Book"/>
                <a:cs typeface="Gotham Book"/>
              </a:rPr>
              <a:t>Send</a:t>
            </a:r>
            <a:r>
              <a:rPr sz="2300" spc="-14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0" dirty="0">
                <a:solidFill>
                  <a:srgbClr val="0F294C"/>
                </a:solidFill>
                <a:latin typeface="Gotham Book"/>
                <a:cs typeface="Gotham Book"/>
              </a:rPr>
              <a:t>Relief</a:t>
            </a:r>
            <a:r>
              <a:rPr sz="2300" spc="-14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built</a:t>
            </a:r>
            <a:r>
              <a:rPr sz="2300" spc="-14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0" dirty="0">
                <a:solidFill>
                  <a:srgbClr val="0F294C"/>
                </a:solidFill>
                <a:latin typeface="Gotham Book"/>
                <a:cs typeface="Gotham Book"/>
              </a:rPr>
              <a:t>relationships</a:t>
            </a:r>
            <a:r>
              <a:rPr sz="2300" spc="-14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0" dirty="0">
                <a:solidFill>
                  <a:srgbClr val="0F294C"/>
                </a:solidFill>
                <a:latin typeface="Gotham Book"/>
                <a:cs typeface="Gotham Book"/>
              </a:rPr>
              <a:t>with</a:t>
            </a:r>
            <a:r>
              <a:rPr sz="2300" spc="-14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70" dirty="0">
                <a:solidFill>
                  <a:srgbClr val="0F294C"/>
                </a:solidFill>
                <a:latin typeface="Gotham Book"/>
                <a:cs typeface="Gotham Book"/>
              </a:rPr>
              <a:t>the</a:t>
            </a:r>
            <a:r>
              <a:rPr sz="2300" spc="-14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" dirty="0">
                <a:solidFill>
                  <a:srgbClr val="0F294C"/>
                </a:solidFill>
                <a:latin typeface="Gotham Book"/>
                <a:cs typeface="Gotham Book"/>
              </a:rPr>
              <a:t>village</a:t>
            </a:r>
            <a:endParaRPr sz="2300">
              <a:latin typeface="Gotham Book"/>
              <a:cs typeface="Gotham Book"/>
            </a:endParaRPr>
          </a:p>
          <a:p>
            <a:pPr marL="12700" marR="491490">
              <a:lnSpc>
                <a:spcPts val="2640"/>
              </a:lnSpc>
              <a:spcBef>
                <a:spcPts val="130"/>
              </a:spcBef>
            </a:pPr>
            <a:r>
              <a:rPr sz="2300" spc="-90" dirty="0">
                <a:solidFill>
                  <a:srgbClr val="0F294C"/>
                </a:solidFill>
                <a:latin typeface="Gotham Book"/>
                <a:cs typeface="Gotham Book"/>
              </a:rPr>
              <a:t>leaders</a:t>
            </a:r>
            <a:r>
              <a:rPr sz="2300" spc="-16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70" dirty="0">
                <a:solidFill>
                  <a:srgbClr val="0F294C"/>
                </a:solidFill>
                <a:latin typeface="Gotham Book"/>
                <a:cs typeface="Gotham Book"/>
              </a:rPr>
              <a:t>and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0" dirty="0">
                <a:solidFill>
                  <a:srgbClr val="0F294C"/>
                </a:solidFill>
                <a:latin typeface="Gotham Book"/>
                <a:cs typeface="Gotham Book"/>
              </a:rPr>
              <a:t>villagers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0" dirty="0">
                <a:solidFill>
                  <a:srgbClr val="0F294C"/>
                </a:solidFill>
                <a:latin typeface="Gotham Book"/>
                <a:cs typeface="Gotham Book"/>
              </a:rPr>
              <a:t>that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0" dirty="0">
                <a:solidFill>
                  <a:srgbClr val="0F294C"/>
                </a:solidFill>
                <a:latin typeface="Gotham Book"/>
                <a:cs typeface="Gotham Book"/>
              </a:rPr>
              <a:t>made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55" dirty="0">
                <a:solidFill>
                  <a:srgbClr val="0F294C"/>
                </a:solidFill>
                <a:latin typeface="Gotham Book"/>
                <a:cs typeface="Gotham Book"/>
              </a:rPr>
              <a:t>it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possible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65" dirty="0">
                <a:solidFill>
                  <a:srgbClr val="0F294C"/>
                </a:solidFill>
                <a:latin typeface="Gotham Book"/>
                <a:cs typeface="Gotham Book"/>
              </a:rPr>
              <a:t>to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share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70" dirty="0">
                <a:solidFill>
                  <a:srgbClr val="0F294C"/>
                </a:solidFill>
                <a:latin typeface="Gotham Book"/>
                <a:cs typeface="Gotham Book"/>
              </a:rPr>
              <a:t>the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gospel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20" dirty="0">
                <a:solidFill>
                  <a:srgbClr val="0F294C"/>
                </a:solidFill>
                <a:latin typeface="Gotham Book"/>
                <a:cs typeface="Gotham Book"/>
              </a:rPr>
              <a:t>with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them.</a:t>
            </a:r>
            <a:r>
              <a:rPr sz="23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40" dirty="0">
                <a:solidFill>
                  <a:srgbClr val="0F294C"/>
                </a:solidFill>
                <a:latin typeface="Gotham Book"/>
                <a:cs typeface="Gotham Book"/>
              </a:rPr>
              <a:t>Twelve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people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0" dirty="0">
                <a:solidFill>
                  <a:srgbClr val="0F294C"/>
                </a:solidFill>
                <a:latin typeface="Gotham Book"/>
                <a:cs typeface="Gotham Book"/>
              </a:rPr>
              <a:t>have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5" dirty="0">
                <a:solidFill>
                  <a:srgbClr val="0F294C"/>
                </a:solidFill>
                <a:latin typeface="Gotham Book"/>
                <a:cs typeface="Gotham Book"/>
              </a:rPr>
              <a:t>accepted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0" dirty="0">
                <a:solidFill>
                  <a:srgbClr val="0F294C"/>
                </a:solidFill>
                <a:latin typeface="Gotham Book"/>
                <a:cs typeface="Gotham Book"/>
              </a:rPr>
              <a:t>Christ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55" dirty="0">
                <a:solidFill>
                  <a:srgbClr val="0F294C"/>
                </a:solidFill>
                <a:latin typeface="Gotham Book"/>
                <a:cs typeface="Gotham Book"/>
              </a:rPr>
              <a:t>so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20" dirty="0">
                <a:solidFill>
                  <a:srgbClr val="0F294C"/>
                </a:solidFill>
                <a:latin typeface="Gotham Book"/>
                <a:cs typeface="Gotham Book"/>
              </a:rPr>
              <a:t>far!</a:t>
            </a:r>
            <a:endParaRPr sz="2300">
              <a:latin typeface="Gotham Book"/>
              <a:cs typeface="Gotham Boo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088473" y="673410"/>
            <a:ext cx="1050925" cy="346710"/>
          </a:xfrm>
          <a:custGeom>
            <a:avLst/>
            <a:gdLst/>
            <a:ahLst/>
            <a:cxnLst/>
            <a:rect l="l" t="t" r="r" b="b"/>
            <a:pathLst>
              <a:path w="1050925" h="346709">
                <a:moveTo>
                  <a:pt x="258775" y="243370"/>
                </a:moveTo>
                <a:lnTo>
                  <a:pt x="231800" y="179438"/>
                </a:lnTo>
                <a:lnTo>
                  <a:pt x="155079" y="145275"/>
                </a:lnTo>
                <a:lnTo>
                  <a:pt x="120218" y="135470"/>
                </a:lnTo>
                <a:lnTo>
                  <a:pt x="98628" y="126415"/>
                </a:lnTo>
                <a:lnTo>
                  <a:pt x="87630" y="116039"/>
                </a:lnTo>
                <a:lnTo>
                  <a:pt x="84556" y="102298"/>
                </a:lnTo>
                <a:lnTo>
                  <a:pt x="84556" y="101371"/>
                </a:lnTo>
                <a:lnTo>
                  <a:pt x="87249" y="90208"/>
                </a:lnTo>
                <a:lnTo>
                  <a:pt x="95237" y="81165"/>
                </a:lnTo>
                <a:lnTo>
                  <a:pt x="108394" y="75095"/>
                </a:lnTo>
                <a:lnTo>
                  <a:pt x="126580" y="72872"/>
                </a:lnTo>
                <a:lnTo>
                  <a:pt x="147421" y="75082"/>
                </a:lnTo>
                <a:lnTo>
                  <a:pt x="168567" y="81457"/>
                </a:lnTo>
                <a:lnTo>
                  <a:pt x="189979" y="91592"/>
                </a:lnTo>
                <a:lnTo>
                  <a:pt x="211594" y="105092"/>
                </a:lnTo>
                <a:lnTo>
                  <a:pt x="248983" y="50914"/>
                </a:lnTo>
                <a:lnTo>
                  <a:pt x="222707" y="33185"/>
                </a:lnTo>
                <a:lnTo>
                  <a:pt x="193675" y="20142"/>
                </a:lnTo>
                <a:lnTo>
                  <a:pt x="161937" y="12103"/>
                </a:lnTo>
                <a:lnTo>
                  <a:pt x="127520" y="9347"/>
                </a:lnTo>
                <a:lnTo>
                  <a:pt x="81457" y="16408"/>
                </a:lnTo>
                <a:lnTo>
                  <a:pt x="45250" y="36385"/>
                </a:lnTo>
                <a:lnTo>
                  <a:pt x="21564" y="67475"/>
                </a:lnTo>
                <a:lnTo>
                  <a:pt x="13081" y="107899"/>
                </a:lnTo>
                <a:lnTo>
                  <a:pt x="13081" y="108839"/>
                </a:lnTo>
                <a:lnTo>
                  <a:pt x="20751" y="149479"/>
                </a:lnTo>
                <a:lnTo>
                  <a:pt x="76733" y="195211"/>
                </a:lnTo>
                <a:lnTo>
                  <a:pt x="121450" y="208800"/>
                </a:lnTo>
                <a:lnTo>
                  <a:pt x="154787" y="218643"/>
                </a:lnTo>
                <a:lnTo>
                  <a:pt x="174879" y="228015"/>
                </a:lnTo>
                <a:lnTo>
                  <a:pt x="184708" y="238163"/>
                </a:lnTo>
                <a:lnTo>
                  <a:pt x="187312" y="250367"/>
                </a:lnTo>
                <a:lnTo>
                  <a:pt x="187312" y="251294"/>
                </a:lnTo>
                <a:lnTo>
                  <a:pt x="184086" y="264198"/>
                </a:lnTo>
                <a:lnTo>
                  <a:pt x="174752" y="273900"/>
                </a:lnTo>
                <a:lnTo>
                  <a:pt x="159918" y="280009"/>
                </a:lnTo>
                <a:lnTo>
                  <a:pt x="140131" y="282130"/>
                </a:lnTo>
                <a:lnTo>
                  <a:pt x="113258" y="279349"/>
                </a:lnTo>
                <a:lnTo>
                  <a:pt x="88341" y="271386"/>
                </a:lnTo>
                <a:lnTo>
                  <a:pt x="64922" y="258876"/>
                </a:lnTo>
                <a:lnTo>
                  <a:pt x="42506" y="242430"/>
                </a:lnTo>
                <a:lnTo>
                  <a:pt x="0" y="293344"/>
                </a:lnTo>
                <a:lnTo>
                  <a:pt x="31267" y="316293"/>
                </a:lnTo>
                <a:lnTo>
                  <a:pt x="65519" y="332638"/>
                </a:lnTo>
                <a:lnTo>
                  <a:pt x="101676" y="342417"/>
                </a:lnTo>
                <a:lnTo>
                  <a:pt x="138734" y="345668"/>
                </a:lnTo>
                <a:lnTo>
                  <a:pt x="187248" y="338950"/>
                </a:lnTo>
                <a:lnTo>
                  <a:pt x="225209" y="319328"/>
                </a:lnTo>
                <a:lnTo>
                  <a:pt x="249936" y="287528"/>
                </a:lnTo>
                <a:lnTo>
                  <a:pt x="258775" y="244297"/>
                </a:lnTo>
                <a:lnTo>
                  <a:pt x="258775" y="243370"/>
                </a:lnTo>
                <a:close/>
              </a:path>
              <a:path w="1050925" h="346709">
                <a:moveTo>
                  <a:pt x="519468" y="221881"/>
                </a:moveTo>
                <a:lnTo>
                  <a:pt x="516572" y="196189"/>
                </a:lnTo>
                <a:lnTo>
                  <a:pt x="514807" y="180479"/>
                </a:lnTo>
                <a:lnTo>
                  <a:pt x="500621" y="143357"/>
                </a:lnTo>
                <a:lnTo>
                  <a:pt x="500291" y="142938"/>
                </a:lnTo>
                <a:lnTo>
                  <a:pt x="476580" y="113347"/>
                </a:lnTo>
                <a:lnTo>
                  <a:pt x="450329" y="97967"/>
                </a:lnTo>
                <a:lnTo>
                  <a:pt x="450329" y="196189"/>
                </a:lnTo>
                <a:lnTo>
                  <a:pt x="343357" y="196189"/>
                </a:lnTo>
                <a:lnTo>
                  <a:pt x="361391" y="157645"/>
                </a:lnTo>
                <a:lnTo>
                  <a:pt x="377355" y="146786"/>
                </a:lnTo>
                <a:lnTo>
                  <a:pt x="377101" y="146786"/>
                </a:lnTo>
                <a:lnTo>
                  <a:pt x="397535" y="142938"/>
                </a:lnTo>
                <a:lnTo>
                  <a:pt x="417804" y="146786"/>
                </a:lnTo>
                <a:lnTo>
                  <a:pt x="433565" y="157645"/>
                </a:lnTo>
                <a:lnTo>
                  <a:pt x="444373" y="174269"/>
                </a:lnTo>
                <a:lnTo>
                  <a:pt x="444500" y="174472"/>
                </a:lnTo>
                <a:lnTo>
                  <a:pt x="450329" y="196189"/>
                </a:lnTo>
                <a:lnTo>
                  <a:pt x="450329" y="97967"/>
                </a:lnTo>
                <a:lnTo>
                  <a:pt x="442328" y="93268"/>
                </a:lnTo>
                <a:lnTo>
                  <a:pt x="397535" y="85953"/>
                </a:lnTo>
                <a:lnTo>
                  <a:pt x="347459" y="96266"/>
                </a:lnTo>
                <a:lnTo>
                  <a:pt x="308317" y="124320"/>
                </a:lnTo>
                <a:lnTo>
                  <a:pt x="282854" y="165760"/>
                </a:lnTo>
                <a:lnTo>
                  <a:pt x="273748" y="216281"/>
                </a:lnTo>
                <a:lnTo>
                  <a:pt x="273748" y="217208"/>
                </a:lnTo>
                <a:lnTo>
                  <a:pt x="283616" y="269735"/>
                </a:lnTo>
                <a:lnTo>
                  <a:pt x="310946" y="310629"/>
                </a:lnTo>
                <a:lnTo>
                  <a:pt x="352386" y="337146"/>
                </a:lnTo>
                <a:lnTo>
                  <a:pt x="404545" y="346595"/>
                </a:lnTo>
                <a:lnTo>
                  <a:pt x="436359" y="343369"/>
                </a:lnTo>
                <a:lnTo>
                  <a:pt x="463931" y="334098"/>
                </a:lnTo>
                <a:lnTo>
                  <a:pt x="487375" y="319392"/>
                </a:lnTo>
                <a:lnTo>
                  <a:pt x="506844" y="299885"/>
                </a:lnTo>
                <a:lnTo>
                  <a:pt x="495223" y="289598"/>
                </a:lnTo>
                <a:lnTo>
                  <a:pt x="466204" y="263918"/>
                </a:lnTo>
                <a:lnTo>
                  <a:pt x="451789" y="275615"/>
                </a:lnTo>
                <a:lnTo>
                  <a:pt x="437413" y="283591"/>
                </a:lnTo>
                <a:lnTo>
                  <a:pt x="422262" y="288150"/>
                </a:lnTo>
                <a:lnTo>
                  <a:pt x="405485" y="289598"/>
                </a:lnTo>
                <a:lnTo>
                  <a:pt x="383501" y="286473"/>
                </a:lnTo>
                <a:lnTo>
                  <a:pt x="365607" y="277164"/>
                </a:lnTo>
                <a:lnTo>
                  <a:pt x="352336" y="261823"/>
                </a:lnTo>
                <a:lnTo>
                  <a:pt x="344297" y="240563"/>
                </a:lnTo>
                <a:lnTo>
                  <a:pt x="518515" y="240563"/>
                </a:lnTo>
                <a:lnTo>
                  <a:pt x="518998" y="234022"/>
                </a:lnTo>
                <a:lnTo>
                  <a:pt x="519468" y="229819"/>
                </a:lnTo>
                <a:lnTo>
                  <a:pt x="519468" y="221881"/>
                </a:lnTo>
                <a:close/>
              </a:path>
              <a:path w="1050925" h="346709">
                <a:moveTo>
                  <a:pt x="768908" y="178904"/>
                </a:moveTo>
                <a:lnTo>
                  <a:pt x="763181" y="140144"/>
                </a:lnTo>
                <a:lnTo>
                  <a:pt x="746556" y="110883"/>
                </a:lnTo>
                <a:lnTo>
                  <a:pt x="719848" y="92392"/>
                </a:lnTo>
                <a:lnTo>
                  <a:pt x="683895" y="85953"/>
                </a:lnTo>
                <a:lnTo>
                  <a:pt x="659561" y="89268"/>
                </a:lnTo>
                <a:lnTo>
                  <a:pt x="639876" y="98145"/>
                </a:lnTo>
                <a:lnTo>
                  <a:pt x="623862" y="110972"/>
                </a:lnTo>
                <a:lnTo>
                  <a:pt x="610565" y="126123"/>
                </a:lnTo>
                <a:lnTo>
                  <a:pt x="610565" y="90614"/>
                </a:lnTo>
                <a:lnTo>
                  <a:pt x="539572" y="90614"/>
                </a:lnTo>
                <a:lnTo>
                  <a:pt x="539572" y="340982"/>
                </a:lnTo>
                <a:lnTo>
                  <a:pt x="610565" y="340982"/>
                </a:lnTo>
                <a:lnTo>
                  <a:pt x="610565" y="201320"/>
                </a:lnTo>
                <a:lnTo>
                  <a:pt x="613689" y="179184"/>
                </a:lnTo>
                <a:lnTo>
                  <a:pt x="622592" y="163258"/>
                </a:lnTo>
                <a:lnTo>
                  <a:pt x="636574" y="153631"/>
                </a:lnTo>
                <a:lnTo>
                  <a:pt x="654951" y="150406"/>
                </a:lnTo>
                <a:lnTo>
                  <a:pt x="673087" y="153631"/>
                </a:lnTo>
                <a:lnTo>
                  <a:pt x="686587" y="163258"/>
                </a:lnTo>
                <a:lnTo>
                  <a:pt x="695020" y="179184"/>
                </a:lnTo>
                <a:lnTo>
                  <a:pt x="697915" y="201320"/>
                </a:lnTo>
                <a:lnTo>
                  <a:pt x="697915" y="340982"/>
                </a:lnTo>
                <a:lnTo>
                  <a:pt x="768908" y="340982"/>
                </a:lnTo>
                <a:lnTo>
                  <a:pt x="768908" y="178904"/>
                </a:lnTo>
                <a:close/>
              </a:path>
              <a:path w="1050925" h="346709">
                <a:moveTo>
                  <a:pt x="1050607" y="0"/>
                </a:moveTo>
                <a:lnTo>
                  <a:pt x="980528" y="0"/>
                </a:lnTo>
                <a:lnTo>
                  <a:pt x="980528" y="215341"/>
                </a:lnTo>
                <a:lnTo>
                  <a:pt x="980528" y="216268"/>
                </a:lnTo>
                <a:lnTo>
                  <a:pt x="975715" y="244614"/>
                </a:lnTo>
                <a:lnTo>
                  <a:pt x="962609" y="266420"/>
                </a:lnTo>
                <a:lnTo>
                  <a:pt x="943292" y="280441"/>
                </a:lnTo>
                <a:lnTo>
                  <a:pt x="919810" y="285394"/>
                </a:lnTo>
                <a:lnTo>
                  <a:pt x="896264" y="280441"/>
                </a:lnTo>
                <a:lnTo>
                  <a:pt x="876782" y="266420"/>
                </a:lnTo>
                <a:lnTo>
                  <a:pt x="863523" y="244614"/>
                </a:lnTo>
                <a:lnTo>
                  <a:pt x="858621" y="216268"/>
                </a:lnTo>
                <a:lnTo>
                  <a:pt x="858621" y="215341"/>
                </a:lnTo>
                <a:lnTo>
                  <a:pt x="863485" y="186994"/>
                </a:lnTo>
                <a:lnTo>
                  <a:pt x="863523" y="186804"/>
                </a:lnTo>
                <a:lnTo>
                  <a:pt x="876681" y="165188"/>
                </a:lnTo>
                <a:lnTo>
                  <a:pt x="876782" y="165011"/>
                </a:lnTo>
                <a:lnTo>
                  <a:pt x="896175" y="151168"/>
                </a:lnTo>
                <a:lnTo>
                  <a:pt x="895959" y="151168"/>
                </a:lnTo>
                <a:lnTo>
                  <a:pt x="919810" y="146202"/>
                </a:lnTo>
                <a:lnTo>
                  <a:pt x="943292" y="151168"/>
                </a:lnTo>
                <a:lnTo>
                  <a:pt x="962609" y="165188"/>
                </a:lnTo>
                <a:lnTo>
                  <a:pt x="975588" y="186804"/>
                </a:lnTo>
                <a:lnTo>
                  <a:pt x="975715" y="186994"/>
                </a:lnTo>
                <a:lnTo>
                  <a:pt x="980528" y="215341"/>
                </a:lnTo>
                <a:lnTo>
                  <a:pt x="980528" y="0"/>
                </a:lnTo>
                <a:lnTo>
                  <a:pt x="979614" y="0"/>
                </a:lnTo>
                <a:lnTo>
                  <a:pt x="979614" y="123317"/>
                </a:lnTo>
                <a:lnTo>
                  <a:pt x="965644" y="109004"/>
                </a:lnTo>
                <a:lnTo>
                  <a:pt x="948486" y="97104"/>
                </a:lnTo>
                <a:lnTo>
                  <a:pt x="927379" y="88963"/>
                </a:lnTo>
                <a:lnTo>
                  <a:pt x="901598" y="85940"/>
                </a:lnTo>
                <a:lnTo>
                  <a:pt x="858761" y="94411"/>
                </a:lnTo>
                <a:lnTo>
                  <a:pt x="822363" y="119291"/>
                </a:lnTo>
                <a:lnTo>
                  <a:pt x="797090" y="159842"/>
                </a:lnTo>
                <a:lnTo>
                  <a:pt x="787628" y="215341"/>
                </a:lnTo>
                <a:lnTo>
                  <a:pt x="787628" y="216268"/>
                </a:lnTo>
                <a:lnTo>
                  <a:pt x="797229" y="271754"/>
                </a:lnTo>
                <a:lnTo>
                  <a:pt x="822718" y="312318"/>
                </a:lnTo>
                <a:lnTo>
                  <a:pt x="859167" y="337210"/>
                </a:lnTo>
                <a:lnTo>
                  <a:pt x="901598" y="345668"/>
                </a:lnTo>
                <a:lnTo>
                  <a:pt x="926934" y="342595"/>
                </a:lnTo>
                <a:lnTo>
                  <a:pt x="947966" y="334098"/>
                </a:lnTo>
                <a:lnTo>
                  <a:pt x="965314" y="321221"/>
                </a:lnTo>
                <a:lnTo>
                  <a:pt x="979614" y="305015"/>
                </a:lnTo>
                <a:lnTo>
                  <a:pt x="979614" y="340982"/>
                </a:lnTo>
                <a:lnTo>
                  <a:pt x="1050607" y="340982"/>
                </a:lnTo>
                <a:lnTo>
                  <a:pt x="1050607" y="305015"/>
                </a:lnTo>
                <a:lnTo>
                  <a:pt x="1050607" y="285394"/>
                </a:lnTo>
                <a:lnTo>
                  <a:pt x="1050607" y="146202"/>
                </a:lnTo>
                <a:lnTo>
                  <a:pt x="1050607" y="123317"/>
                </a:lnTo>
                <a:lnTo>
                  <a:pt x="1050607" y="0"/>
                </a:lnTo>
                <a:close/>
              </a:path>
            </a:pathLst>
          </a:custGeom>
          <a:solidFill>
            <a:srgbClr val="1129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238141" y="670146"/>
            <a:ext cx="1165860" cy="349885"/>
          </a:xfrm>
          <a:custGeom>
            <a:avLst/>
            <a:gdLst/>
            <a:ahLst/>
            <a:cxnLst/>
            <a:rect l="l" t="t" r="r" b="b"/>
            <a:pathLst>
              <a:path w="1165859" h="349884">
                <a:moveTo>
                  <a:pt x="282600" y="344246"/>
                </a:moveTo>
                <a:lnTo>
                  <a:pt x="211023" y="239623"/>
                </a:lnTo>
                <a:lnTo>
                  <a:pt x="202717" y="227482"/>
                </a:lnTo>
                <a:lnTo>
                  <a:pt x="231203" y="212559"/>
                </a:lnTo>
                <a:lnTo>
                  <a:pt x="253339" y="190817"/>
                </a:lnTo>
                <a:lnTo>
                  <a:pt x="260680" y="176098"/>
                </a:lnTo>
                <a:lnTo>
                  <a:pt x="267677" y="162052"/>
                </a:lnTo>
                <a:lnTo>
                  <a:pt x="272783" y="126123"/>
                </a:lnTo>
                <a:lnTo>
                  <a:pt x="272783" y="125183"/>
                </a:lnTo>
                <a:lnTo>
                  <a:pt x="264782" y="82207"/>
                </a:lnTo>
                <a:lnTo>
                  <a:pt x="240030" y="46012"/>
                </a:lnTo>
                <a:lnTo>
                  <a:pt x="201256" y="24688"/>
                </a:lnTo>
                <a:lnTo>
                  <a:pt x="199923" y="24498"/>
                </a:lnTo>
                <a:lnTo>
                  <a:pt x="199923" y="128917"/>
                </a:lnTo>
                <a:lnTo>
                  <a:pt x="199923" y="129844"/>
                </a:lnTo>
                <a:lnTo>
                  <a:pt x="196227" y="148704"/>
                </a:lnTo>
                <a:lnTo>
                  <a:pt x="185496" y="163309"/>
                </a:lnTo>
                <a:lnTo>
                  <a:pt x="168186" y="172745"/>
                </a:lnTo>
                <a:lnTo>
                  <a:pt x="144792" y="176098"/>
                </a:lnTo>
                <a:lnTo>
                  <a:pt x="71932" y="176098"/>
                </a:lnTo>
                <a:lnTo>
                  <a:pt x="71932" y="82207"/>
                </a:lnTo>
                <a:lnTo>
                  <a:pt x="143395" y="82207"/>
                </a:lnTo>
                <a:lnTo>
                  <a:pt x="167005" y="85166"/>
                </a:lnTo>
                <a:lnTo>
                  <a:pt x="184797" y="94005"/>
                </a:lnTo>
                <a:lnTo>
                  <a:pt x="196011" y="108610"/>
                </a:lnTo>
                <a:lnTo>
                  <a:pt x="199923" y="128917"/>
                </a:lnTo>
                <a:lnTo>
                  <a:pt x="199923" y="24498"/>
                </a:lnTo>
                <a:lnTo>
                  <a:pt x="149466" y="17284"/>
                </a:lnTo>
                <a:lnTo>
                  <a:pt x="0" y="17284"/>
                </a:lnTo>
                <a:lnTo>
                  <a:pt x="0" y="344246"/>
                </a:lnTo>
                <a:lnTo>
                  <a:pt x="71932" y="344246"/>
                </a:lnTo>
                <a:lnTo>
                  <a:pt x="71932" y="239623"/>
                </a:lnTo>
                <a:lnTo>
                  <a:pt x="128447" y="239623"/>
                </a:lnTo>
                <a:lnTo>
                  <a:pt x="198501" y="344246"/>
                </a:lnTo>
                <a:lnTo>
                  <a:pt x="282600" y="344246"/>
                </a:lnTo>
                <a:close/>
              </a:path>
              <a:path w="1165859" h="349884">
                <a:moveTo>
                  <a:pt x="524573" y="225145"/>
                </a:moveTo>
                <a:lnTo>
                  <a:pt x="521690" y="199453"/>
                </a:lnTo>
                <a:lnTo>
                  <a:pt x="519925" y="183743"/>
                </a:lnTo>
                <a:lnTo>
                  <a:pt x="505739" y="146621"/>
                </a:lnTo>
                <a:lnTo>
                  <a:pt x="505396" y="146202"/>
                </a:lnTo>
                <a:lnTo>
                  <a:pt x="481698" y="116611"/>
                </a:lnTo>
                <a:lnTo>
                  <a:pt x="455447" y="101231"/>
                </a:lnTo>
                <a:lnTo>
                  <a:pt x="455447" y="199453"/>
                </a:lnTo>
                <a:lnTo>
                  <a:pt x="348488" y="199453"/>
                </a:lnTo>
                <a:lnTo>
                  <a:pt x="366522" y="160909"/>
                </a:lnTo>
                <a:lnTo>
                  <a:pt x="382473" y="150050"/>
                </a:lnTo>
                <a:lnTo>
                  <a:pt x="382231" y="150050"/>
                </a:lnTo>
                <a:lnTo>
                  <a:pt x="402666" y="146202"/>
                </a:lnTo>
                <a:lnTo>
                  <a:pt x="422935" y="150050"/>
                </a:lnTo>
                <a:lnTo>
                  <a:pt x="438683" y="160909"/>
                </a:lnTo>
                <a:lnTo>
                  <a:pt x="449503" y="177533"/>
                </a:lnTo>
                <a:lnTo>
                  <a:pt x="449630" y="177736"/>
                </a:lnTo>
                <a:lnTo>
                  <a:pt x="455447" y="199453"/>
                </a:lnTo>
                <a:lnTo>
                  <a:pt x="455447" y="101231"/>
                </a:lnTo>
                <a:lnTo>
                  <a:pt x="447446" y="96532"/>
                </a:lnTo>
                <a:lnTo>
                  <a:pt x="402666" y="89217"/>
                </a:lnTo>
                <a:lnTo>
                  <a:pt x="352590" y="99529"/>
                </a:lnTo>
                <a:lnTo>
                  <a:pt x="313448" y="127584"/>
                </a:lnTo>
                <a:lnTo>
                  <a:pt x="287985" y="169024"/>
                </a:lnTo>
                <a:lnTo>
                  <a:pt x="278892" y="219544"/>
                </a:lnTo>
                <a:lnTo>
                  <a:pt x="278892" y="220472"/>
                </a:lnTo>
                <a:lnTo>
                  <a:pt x="288747" y="272999"/>
                </a:lnTo>
                <a:lnTo>
                  <a:pt x="316077" y="313893"/>
                </a:lnTo>
                <a:lnTo>
                  <a:pt x="357517" y="340410"/>
                </a:lnTo>
                <a:lnTo>
                  <a:pt x="409676" y="349859"/>
                </a:lnTo>
                <a:lnTo>
                  <a:pt x="441490" y="346633"/>
                </a:lnTo>
                <a:lnTo>
                  <a:pt x="469061" y="337362"/>
                </a:lnTo>
                <a:lnTo>
                  <a:pt x="492506" y="322656"/>
                </a:lnTo>
                <a:lnTo>
                  <a:pt x="511975" y="303149"/>
                </a:lnTo>
                <a:lnTo>
                  <a:pt x="500354" y="292862"/>
                </a:lnTo>
                <a:lnTo>
                  <a:pt x="471335" y="267182"/>
                </a:lnTo>
                <a:lnTo>
                  <a:pt x="456920" y="278879"/>
                </a:lnTo>
                <a:lnTo>
                  <a:pt x="442556" y="286854"/>
                </a:lnTo>
                <a:lnTo>
                  <a:pt x="427393" y="291414"/>
                </a:lnTo>
                <a:lnTo>
                  <a:pt x="410616" y="292862"/>
                </a:lnTo>
                <a:lnTo>
                  <a:pt x="388632" y="289737"/>
                </a:lnTo>
                <a:lnTo>
                  <a:pt x="370725" y="280428"/>
                </a:lnTo>
                <a:lnTo>
                  <a:pt x="357466" y="265087"/>
                </a:lnTo>
                <a:lnTo>
                  <a:pt x="349415" y="243827"/>
                </a:lnTo>
                <a:lnTo>
                  <a:pt x="523646" y="243827"/>
                </a:lnTo>
                <a:lnTo>
                  <a:pt x="524116" y="237286"/>
                </a:lnTo>
                <a:lnTo>
                  <a:pt x="524573" y="233083"/>
                </a:lnTo>
                <a:lnTo>
                  <a:pt x="524573" y="225145"/>
                </a:lnTo>
                <a:close/>
              </a:path>
              <a:path w="1165859" h="349884">
                <a:moveTo>
                  <a:pt x="621766" y="3263"/>
                </a:moveTo>
                <a:lnTo>
                  <a:pt x="550773" y="3263"/>
                </a:lnTo>
                <a:lnTo>
                  <a:pt x="550773" y="344246"/>
                </a:lnTo>
                <a:lnTo>
                  <a:pt x="621766" y="344246"/>
                </a:lnTo>
                <a:lnTo>
                  <a:pt x="621766" y="3263"/>
                </a:lnTo>
                <a:close/>
              </a:path>
              <a:path w="1165859" h="349884">
                <a:moveTo>
                  <a:pt x="729208" y="93878"/>
                </a:moveTo>
                <a:lnTo>
                  <a:pt x="658215" y="93878"/>
                </a:lnTo>
                <a:lnTo>
                  <a:pt x="658215" y="344246"/>
                </a:lnTo>
                <a:lnTo>
                  <a:pt x="729208" y="344246"/>
                </a:lnTo>
                <a:lnTo>
                  <a:pt x="729208" y="93878"/>
                </a:lnTo>
                <a:close/>
              </a:path>
              <a:path w="1165859" h="349884">
                <a:moveTo>
                  <a:pt x="731088" y="3263"/>
                </a:moveTo>
                <a:lnTo>
                  <a:pt x="656348" y="3263"/>
                </a:lnTo>
                <a:lnTo>
                  <a:pt x="656348" y="66332"/>
                </a:lnTo>
                <a:lnTo>
                  <a:pt x="731088" y="66332"/>
                </a:lnTo>
                <a:lnTo>
                  <a:pt x="731088" y="3263"/>
                </a:lnTo>
                <a:close/>
              </a:path>
              <a:path w="1165859" h="349884">
                <a:moveTo>
                  <a:pt x="1001534" y="225145"/>
                </a:moveTo>
                <a:lnTo>
                  <a:pt x="998639" y="199453"/>
                </a:lnTo>
                <a:lnTo>
                  <a:pt x="996873" y="183743"/>
                </a:lnTo>
                <a:lnTo>
                  <a:pt x="982700" y="146621"/>
                </a:lnTo>
                <a:lnTo>
                  <a:pt x="982357" y="146202"/>
                </a:lnTo>
                <a:lnTo>
                  <a:pt x="958646" y="116611"/>
                </a:lnTo>
                <a:lnTo>
                  <a:pt x="932395" y="101219"/>
                </a:lnTo>
                <a:lnTo>
                  <a:pt x="932395" y="199453"/>
                </a:lnTo>
                <a:lnTo>
                  <a:pt x="825436" y="199453"/>
                </a:lnTo>
                <a:lnTo>
                  <a:pt x="832078" y="177736"/>
                </a:lnTo>
                <a:lnTo>
                  <a:pt x="832129" y="177533"/>
                </a:lnTo>
                <a:lnTo>
                  <a:pt x="843483" y="160909"/>
                </a:lnTo>
                <a:lnTo>
                  <a:pt x="843597" y="160743"/>
                </a:lnTo>
                <a:lnTo>
                  <a:pt x="859434" y="150050"/>
                </a:lnTo>
                <a:lnTo>
                  <a:pt x="859180" y="150050"/>
                </a:lnTo>
                <a:lnTo>
                  <a:pt x="879614" y="146202"/>
                </a:lnTo>
                <a:lnTo>
                  <a:pt x="899883" y="150050"/>
                </a:lnTo>
                <a:lnTo>
                  <a:pt x="915644" y="160909"/>
                </a:lnTo>
                <a:lnTo>
                  <a:pt x="926465" y="177533"/>
                </a:lnTo>
                <a:lnTo>
                  <a:pt x="926592" y="177736"/>
                </a:lnTo>
                <a:lnTo>
                  <a:pt x="932395" y="199453"/>
                </a:lnTo>
                <a:lnTo>
                  <a:pt x="932395" y="101219"/>
                </a:lnTo>
                <a:lnTo>
                  <a:pt x="924407" y="96532"/>
                </a:lnTo>
                <a:lnTo>
                  <a:pt x="879614" y="89217"/>
                </a:lnTo>
                <a:lnTo>
                  <a:pt x="829538" y="99529"/>
                </a:lnTo>
                <a:lnTo>
                  <a:pt x="790397" y="127584"/>
                </a:lnTo>
                <a:lnTo>
                  <a:pt x="764921" y="169024"/>
                </a:lnTo>
                <a:lnTo>
                  <a:pt x="755827" y="219544"/>
                </a:lnTo>
                <a:lnTo>
                  <a:pt x="755827" y="220472"/>
                </a:lnTo>
                <a:lnTo>
                  <a:pt x="765695" y="272999"/>
                </a:lnTo>
                <a:lnTo>
                  <a:pt x="793026" y="313893"/>
                </a:lnTo>
                <a:lnTo>
                  <a:pt x="834466" y="340410"/>
                </a:lnTo>
                <a:lnTo>
                  <a:pt x="886625" y="349859"/>
                </a:lnTo>
                <a:lnTo>
                  <a:pt x="918438" y="346633"/>
                </a:lnTo>
                <a:lnTo>
                  <a:pt x="946010" y="337362"/>
                </a:lnTo>
                <a:lnTo>
                  <a:pt x="969454" y="322656"/>
                </a:lnTo>
                <a:lnTo>
                  <a:pt x="988923" y="303149"/>
                </a:lnTo>
                <a:lnTo>
                  <a:pt x="977303" y="292862"/>
                </a:lnTo>
                <a:lnTo>
                  <a:pt x="948283" y="267182"/>
                </a:lnTo>
                <a:lnTo>
                  <a:pt x="933869" y="278879"/>
                </a:lnTo>
                <a:lnTo>
                  <a:pt x="919505" y="286854"/>
                </a:lnTo>
                <a:lnTo>
                  <a:pt x="904341" y="291414"/>
                </a:lnTo>
                <a:lnTo>
                  <a:pt x="887564" y="292862"/>
                </a:lnTo>
                <a:lnTo>
                  <a:pt x="865581" y="289737"/>
                </a:lnTo>
                <a:lnTo>
                  <a:pt x="847686" y="280428"/>
                </a:lnTo>
                <a:lnTo>
                  <a:pt x="834415" y="265087"/>
                </a:lnTo>
                <a:lnTo>
                  <a:pt x="826363" y="243827"/>
                </a:lnTo>
                <a:lnTo>
                  <a:pt x="1000594" y="243827"/>
                </a:lnTo>
                <a:lnTo>
                  <a:pt x="1001064" y="237286"/>
                </a:lnTo>
                <a:lnTo>
                  <a:pt x="1001534" y="233083"/>
                </a:lnTo>
                <a:lnTo>
                  <a:pt x="1001534" y="225145"/>
                </a:lnTo>
                <a:close/>
              </a:path>
              <a:path w="1165859" h="349884">
                <a:moveTo>
                  <a:pt x="1165517" y="6997"/>
                </a:moveTo>
                <a:lnTo>
                  <a:pt x="1155268" y="4140"/>
                </a:lnTo>
                <a:lnTo>
                  <a:pt x="1143800" y="1917"/>
                </a:lnTo>
                <a:lnTo>
                  <a:pt x="1130579" y="495"/>
                </a:lnTo>
                <a:lnTo>
                  <a:pt x="1115072" y="0"/>
                </a:lnTo>
                <a:lnTo>
                  <a:pt x="1081874" y="4800"/>
                </a:lnTo>
                <a:lnTo>
                  <a:pt x="1057554" y="19494"/>
                </a:lnTo>
                <a:lnTo>
                  <a:pt x="1042619" y="44526"/>
                </a:lnTo>
                <a:lnTo>
                  <a:pt x="1037539" y="80340"/>
                </a:lnTo>
                <a:lnTo>
                  <a:pt x="1037539" y="96227"/>
                </a:lnTo>
                <a:lnTo>
                  <a:pt x="1008100" y="96227"/>
                </a:lnTo>
                <a:lnTo>
                  <a:pt x="1008100" y="154609"/>
                </a:lnTo>
                <a:lnTo>
                  <a:pt x="1037539" y="154609"/>
                </a:lnTo>
                <a:lnTo>
                  <a:pt x="1037539" y="344246"/>
                </a:lnTo>
                <a:lnTo>
                  <a:pt x="1108532" y="344246"/>
                </a:lnTo>
                <a:lnTo>
                  <a:pt x="1108532" y="154609"/>
                </a:lnTo>
                <a:lnTo>
                  <a:pt x="1165047" y="154609"/>
                </a:lnTo>
                <a:lnTo>
                  <a:pt x="1165047" y="96685"/>
                </a:lnTo>
                <a:lnTo>
                  <a:pt x="1107592" y="96685"/>
                </a:lnTo>
                <a:lnTo>
                  <a:pt x="1107592" y="86880"/>
                </a:lnTo>
                <a:lnTo>
                  <a:pt x="1109306" y="74764"/>
                </a:lnTo>
                <a:lnTo>
                  <a:pt x="1114310" y="66319"/>
                </a:lnTo>
                <a:lnTo>
                  <a:pt x="1122375" y="61391"/>
                </a:lnTo>
                <a:lnTo>
                  <a:pt x="1133284" y="59778"/>
                </a:lnTo>
                <a:lnTo>
                  <a:pt x="1141996" y="60210"/>
                </a:lnTo>
                <a:lnTo>
                  <a:pt x="1150099" y="61417"/>
                </a:lnTo>
                <a:lnTo>
                  <a:pt x="1157859" y="63334"/>
                </a:lnTo>
                <a:lnTo>
                  <a:pt x="1165517" y="65862"/>
                </a:lnTo>
                <a:lnTo>
                  <a:pt x="1165517" y="6997"/>
                </a:lnTo>
                <a:close/>
              </a:path>
            </a:pathLst>
          </a:custGeom>
          <a:solidFill>
            <a:srgbClr val="11294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18448783" y="1145652"/>
            <a:ext cx="309880" cy="450215"/>
            <a:chOff x="18448783" y="1145652"/>
            <a:chExt cx="309880" cy="45021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504058" y="1204076"/>
              <a:ext cx="199093" cy="24515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8448783" y="1145652"/>
              <a:ext cx="309880" cy="323215"/>
            </a:xfrm>
            <a:custGeom>
              <a:avLst/>
              <a:gdLst/>
              <a:ahLst/>
              <a:cxnLst/>
              <a:rect l="l" t="t" r="r" b="b"/>
              <a:pathLst>
                <a:path w="309880" h="323215">
                  <a:moveTo>
                    <a:pt x="154822" y="0"/>
                  </a:moveTo>
                  <a:lnTo>
                    <a:pt x="105886" y="7893"/>
                  </a:lnTo>
                  <a:lnTo>
                    <a:pt x="63386" y="29872"/>
                  </a:lnTo>
                  <a:lnTo>
                    <a:pt x="29872" y="63386"/>
                  </a:lnTo>
                  <a:lnTo>
                    <a:pt x="7893" y="105886"/>
                  </a:lnTo>
                  <a:lnTo>
                    <a:pt x="0" y="154822"/>
                  </a:lnTo>
                  <a:lnTo>
                    <a:pt x="5508" y="191647"/>
                  </a:lnTo>
                  <a:lnTo>
                    <a:pt x="20234" y="233668"/>
                  </a:lnTo>
                  <a:lnTo>
                    <a:pt x="41479" y="278256"/>
                  </a:lnTo>
                  <a:lnTo>
                    <a:pt x="66542" y="322785"/>
                  </a:lnTo>
                  <a:lnTo>
                    <a:pt x="76529" y="321047"/>
                  </a:lnTo>
                  <a:lnTo>
                    <a:pt x="86226" y="318661"/>
                  </a:lnTo>
                  <a:lnTo>
                    <a:pt x="95607" y="315657"/>
                  </a:lnTo>
                  <a:lnTo>
                    <a:pt x="104646" y="312063"/>
                  </a:lnTo>
                  <a:lnTo>
                    <a:pt x="80456" y="273034"/>
                  </a:lnTo>
                  <a:lnTo>
                    <a:pt x="58684" y="232054"/>
                  </a:lnTo>
                  <a:lnTo>
                    <a:pt x="42958" y="192556"/>
                  </a:lnTo>
                  <a:lnTo>
                    <a:pt x="36909" y="157974"/>
                  </a:lnTo>
                  <a:lnTo>
                    <a:pt x="46189" y="112122"/>
                  </a:lnTo>
                  <a:lnTo>
                    <a:pt x="71482" y="74637"/>
                  </a:lnTo>
                  <a:lnTo>
                    <a:pt x="108966" y="49342"/>
                  </a:lnTo>
                  <a:lnTo>
                    <a:pt x="154822" y="40061"/>
                  </a:lnTo>
                  <a:lnTo>
                    <a:pt x="200674" y="49342"/>
                  </a:lnTo>
                  <a:lnTo>
                    <a:pt x="238158" y="74637"/>
                  </a:lnTo>
                  <a:lnTo>
                    <a:pt x="263453" y="112122"/>
                  </a:lnTo>
                  <a:lnTo>
                    <a:pt x="272735" y="157974"/>
                  </a:lnTo>
                  <a:lnTo>
                    <a:pt x="272408" y="165560"/>
                  </a:lnTo>
                  <a:lnTo>
                    <a:pt x="271436" y="173634"/>
                  </a:lnTo>
                  <a:lnTo>
                    <a:pt x="269828" y="182174"/>
                  </a:lnTo>
                  <a:lnTo>
                    <a:pt x="267593" y="191156"/>
                  </a:lnTo>
                  <a:lnTo>
                    <a:pt x="277134" y="190780"/>
                  </a:lnTo>
                  <a:lnTo>
                    <a:pt x="286417" y="191223"/>
                  </a:lnTo>
                  <a:lnTo>
                    <a:pt x="295367" y="192465"/>
                  </a:lnTo>
                  <a:lnTo>
                    <a:pt x="303906" y="194486"/>
                  </a:lnTo>
                  <a:lnTo>
                    <a:pt x="306340" y="184064"/>
                  </a:lnTo>
                  <a:lnTo>
                    <a:pt x="308142" y="173951"/>
                  </a:lnTo>
                  <a:lnTo>
                    <a:pt x="309260" y="164190"/>
                  </a:lnTo>
                  <a:lnTo>
                    <a:pt x="309645" y="154822"/>
                  </a:lnTo>
                  <a:lnTo>
                    <a:pt x="301751" y="105886"/>
                  </a:lnTo>
                  <a:lnTo>
                    <a:pt x="279773" y="63386"/>
                  </a:lnTo>
                  <a:lnTo>
                    <a:pt x="246258" y="29872"/>
                  </a:lnTo>
                  <a:lnTo>
                    <a:pt x="203758" y="7893"/>
                  </a:lnTo>
                  <a:lnTo>
                    <a:pt x="154822" y="0"/>
                  </a:lnTo>
                  <a:close/>
                </a:path>
              </a:pathLst>
            </a:custGeom>
            <a:solidFill>
              <a:srgbClr val="1129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525406" y="1354879"/>
              <a:ext cx="222014" cy="240794"/>
            </a:xfrm>
            <a:prstGeom prst="rect">
              <a:avLst/>
            </a:prstGeom>
          </p:spPr>
        </p:pic>
      </p:grpSp>
      <p:sp>
        <p:nvSpPr>
          <p:cNvPr id="10" name="object 10"/>
          <p:cNvSpPr/>
          <p:nvPr/>
        </p:nvSpPr>
        <p:spPr>
          <a:xfrm>
            <a:off x="17747087" y="1177239"/>
            <a:ext cx="391160" cy="391160"/>
          </a:xfrm>
          <a:custGeom>
            <a:avLst/>
            <a:gdLst/>
            <a:ahLst/>
            <a:cxnLst/>
            <a:rect l="l" t="t" r="r" b="b"/>
            <a:pathLst>
              <a:path w="391159" h="391159">
                <a:moveTo>
                  <a:pt x="391118" y="0"/>
                </a:moveTo>
                <a:lnTo>
                  <a:pt x="0" y="0"/>
                </a:lnTo>
                <a:lnTo>
                  <a:pt x="0" y="391118"/>
                </a:lnTo>
                <a:lnTo>
                  <a:pt x="391118" y="391118"/>
                </a:lnTo>
                <a:lnTo>
                  <a:pt x="391118" y="314775"/>
                </a:lnTo>
                <a:lnTo>
                  <a:pt x="165984" y="314775"/>
                </a:lnTo>
                <a:lnTo>
                  <a:pt x="158806" y="311791"/>
                </a:lnTo>
                <a:lnTo>
                  <a:pt x="73756" y="311791"/>
                </a:lnTo>
                <a:lnTo>
                  <a:pt x="73756" y="79128"/>
                </a:lnTo>
                <a:lnTo>
                  <a:pt x="159098" y="79128"/>
                </a:lnTo>
                <a:lnTo>
                  <a:pt x="165984" y="76280"/>
                </a:lnTo>
                <a:lnTo>
                  <a:pt x="391118" y="76280"/>
                </a:lnTo>
                <a:lnTo>
                  <a:pt x="391118" y="0"/>
                </a:lnTo>
                <a:close/>
              </a:path>
              <a:path w="391159" h="391159">
                <a:moveTo>
                  <a:pt x="229029" y="76280"/>
                </a:moveTo>
                <a:lnTo>
                  <a:pt x="165984" y="76280"/>
                </a:lnTo>
                <a:lnTo>
                  <a:pt x="214757" y="194004"/>
                </a:lnTo>
                <a:lnTo>
                  <a:pt x="215344" y="195501"/>
                </a:lnTo>
                <a:lnTo>
                  <a:pt x="165984" y="314775"/>
                </a:lnTo>
                <a:lnTo>
                  <a:pt x="229029" y="314775"/>
                </a:lnTo>
                <a:lnTo>
                  <a:pt x="206590" y="292273"/>
                </a:lnTo>
                <a:lnTo>
                  <a:pt x="303362" y="195501"/>
                </a:lnTo>
                <a:lnTo>
                  <a:pt x="206590" y="98719"/>
                </a:lnTo>
                <a:lnTo>
                  <a:pt x="229029" y="76280"/>
                </a:lnTo>
                <a:close/>
              </a:path>
              <a:path w="391159" h="391159">
                <a:moveTo>
                  <a:pt x="391118" y="76280"/>
                </a:moveTo>
                <a:lnTo>
                  <a:pt x="229029" y="76280"/>
                </a:lnTo>
                <a:lnTo>
                  <a:pt x="348303" y="195501"/>
                </a:lnTo>
                <a:lnTo>
                  <a:pt x="229029" y="314775"/>
                </a:lnTo>
                <a:lnTo>
                  <a:pt x="391118" y="314775"/>
                </a:lnTo>
                <a:lnTo>
                  <a:pt x="391118" y="76280"/>
                </a:lnTo>
                <a:close/>
              </a:path>
              <a:path w="391159" h="391159">
                <a:moveTo>
                  <a:pt x="159098" y="79128"/>
                </a:moveTo>
                <a:lnTo>
                  <a:pt x="105536" y="79128"/>
                </a:lnTo>
                <a:lnTo>
                  <a:pt x="105536" y="311791"/>
                </a:lnTo>
                <a:lnTo>
                  <a:pt x="158806" y="311791"/>
                </a:lnTo>
                <a:lnTo>
                  <a:pt x="136341" y="302451"/>
                </a:lnTo>
                <a:lnTo>
                  <a:pt x="180643" y="195501"/>
                </a:lnTo>
                <a:lnTo>
                  <a:pt x="136341" y="88541"/>
                </a:lnTo>
                <a:lnTo>
                  <a:pt x="159098" y="79128"/>
                </a:lnTo>
                <a:close/>
              </a:path>
            </a:pathLst>
          </a:custGeom>
          <a:solidFill>
            <a:srgbClr val="1129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294573" y="1113463"/>
            <a:ext cx="15875" cy="534035"/>
          </a:xfrm>
          <a:custGeom>
            <a:avLst/>
            <a:gdLst/>
            <a:ahLst/>
            <a:cxnLst/>
            <a:rect l="l" t="t" r="r" b="b"/>
            <a:pathLst>
              <a:path w="15875" h="534035">
                <a:moveTo>
                  <a:pt x="15318" y="0"/>
                </a:moveTo>
                <a:lnTo>
                  <a:pt x="0" y="0"/>
                </a:lnTo>
                <a:lnTo>
                  <a:pt x="0" y="533941"/>
                </a:lnTo>
                <a:lnTo>
                  <a:pt x="15318" y="533941"/>
                </a:lnTo>
                <a:lnTo>
                  <a:pt x="15318" y="0"/>
                </a:lnTo>
                <a:close/>
              </a:path>
            </a:pathLst>
          </a:custGeom>
          <a:solidFill>
            <a:srgbClr val="11294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0" y="2199232"/>
            <a:ext cx="13156565" cy="9109710"/>
            <a:chOff x="0" y="2199232"/>
            <a:chExt cx="13156565" cy="9109710"/>
          </a:xfrm>
        </p:grpSpPr>
        <p:sp>
          <p:nvSpPr>
            <p:cNvPr id="13" name="object 13"/>
            <p:cNvSpPr/>
            <p:nvPr/>
          </p:nvSpPr>
          <p:spPr>
            <a:xfrm>
              <a:off x="2192081" y="7118573"/>
              <a:ext cx="36830" cy="38100"/>
            </a:xfrm>
            <a:custGeom>
              <a:avLst/>
              <a:gdLst/>
              <a:ahLst/>
              <a:cxnLst/>
              <a:rect l="l" t="t" r="r" b="b"/>
              <a:pathLst>
                <a:path w="36830" h="38100">
                  <a:moveTo>
                    <a:pt x="18258" y="0"/>
                  </a:moveTo>
                  <a:lnTo>
                    <a:pt x="4570" y="5907"/>
                  </a:lnTo>
                  <a:lnTo>
                    <a:pt x="0" y="18905"/>
                  </a:lnTo>
                  <a:lnTo>
                    <a:pt x="4558" y="31902"/>
                  </a:lnTo>
                  <a:lnTo>
                    <a:pt x="18258" y="37810"/>
                  </a:lnTo>
                  <a:lnTo>
                    <a:pt x="31952" y="31902"/>
                  </a:lnTo>
                  <a:lnTo>
                    <a:pt x="36525" y="18905"/>
                  </a:lnTo>
                  <a:lnTo>
                    <a:pt x="31964" y="5907"/>
                  </a:lnTo>
                  <a:lnTo>
                    <a:pt x="18258" y="0"/>
                  </a:lnTo>
                  <a:close/>
                </a:path>
              </a:pathLst>
            </a:custGeom>
            <a:solidFill>
              <a:srgbClr val="CDD2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199232"/>
              <a:ext cx="13156565" cy="9109323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2612791" y="10223353"/>
            <a:ext cx="133350" cy="1511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00" spc="-25" dirty="0">
                <a:solidFill>
                  <a:srgbClr val="FFFFFF"/>
                </a:solidFill>
                <a:latin typeface="Gotham Book"/>
                <a:cs typeface="Gotham Book"/>
              </a:rPr>
              <a:t>14</a:t>
            </a:r>
            <a:endParaRPr sz="800">
              <a:latin typeface="Gotham Book"/>
              <a:cs typeface="Gotham Book"/>
            </a:endParaRPr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816304" y="8168283"/>
            <a:ext cx="5287795" cy="3140273"/>
          </a:xfrm>
          <a:prstGeom prst="rect">
            <a:avLst/>
          </a:prstGeom>
        </p:spPr>
      </p:pic>
      <p:sp>
        <p:nvSpPr>
          <p:cNvPr id="17" name="object 17">
            <a:hlinkClick r:id="" action="ppaction://hlinkshowjump?jump=nextslide"/>
          </p:cNvPr>
          <p:cNvSpPr txBox="1"/>
          <p:nvPr/>
        </p:nvSpPr>
        <p:spPr>
          <a:xfrm>
            <a:off x="8926429" y="6010288"/>
            <a:ext cx="2282825" cy="911225"/>
          </a:xfrm>
          <a:prstGeom prst="rect">
            <a:avLst/>
          </a:prstGeom>
          <a:solidFill>
            <a:srgbClr val="E96C25"/>
          </a:solidFill>
        </p:spPr>
        <p:txBody>
          <a:bodyPr vert="horz" wrap="square" lIns="0" tIns="181610" rIns="0" bIns="0" rtlCol="0">
            <a:spAutoFit/>
          </a:bodyPr>
          <a:lstStyle/>
          <a:p>
            <a:pPr marL="535940">
              <a:lnSpc>
                <a:spcPct val="100000"/>
              </a:lnSpc>
              <a:spcBef>
                <a:spcPts val="1430"/>
              </a:spcBef>
            </a:pPr>
            <a:r>
              <a:rPr sz="3300" b="1" spc="-20" dirty="0">
                <a:solidFill>
                  <a:srgbClr val="FFFFFF"/>
                </a:solidFill>
                <a:latin typeface="Gotham"/>
                <a:cs typeface="Gotham"/>
              </a:rPr>
              <a:t>NEXT</a:t>
            </a:r>
            <a:endParaRPr sz="3300" dirty="0">
              <a:latin typeface="Gotham Bold"/>
              <a:cs typeface="Gotham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sp>
          <p:nvSpPr>
            <p:cNvPr id="3" name="object 3"/>
            <p:cNvSpPr/>
            <p:nvPr/>
          </p:nvSpPr>
          <p:spPr>
            <a:xfrm>
              <a:off x="0" y="5"/>
              <a:ext cx="8324850" cy="11308715"/>
            </a:xfrm>
            <a:custGeom>
              <a:avLst/>
              <a:gdLst/>
              <a:ahLst/>
              <a:cxnLst/>
              <a:rect l="l" t="t" r="r" b="b"/>
              <a:pathLst>
                <a:path w="8324850" h="11308715">
                  <a:moveTo>
                    <a:pt x="8324507" y="8933663"/>
                  </a:moveTo>
                  <a:lnTo>
                    <a:pt x="8324240" y="8882863"/>
                  </a:lnTo>
                  <a:lnTo>
                    <a:pt x="8323796" y="8832063"/>
                  </a:lnTo>
                  <a:lnTo>
                    <a:pt x="8323161" y="8781263"/>
                  </a:lnTo>
                  <a:lnTo>
                    <a:pt x="8322348" y="8743163"/>
                  </a:lnTo>
                  <a:lnTo>
                    <a:pt x="8321370" y="8692363"/>
                  </a:lnTo>
                  <a:lnTo>
                    <a:pt x="8320214" y="8641563"/>
                  </a:lnTo>
                  <a:lnTo>
                    <a:pt x="8318894" y="8590763"/>
                  </a:lnTo>
                  <a:lnTo>
                    <a:pt x="8317395" y="8539963"/>
                  </a:lnTo>
                  <a:lnTo>
                    <a:pt x="8315744" y="8501863"/>
                  </a:lnTo>
                  <a:lnTo>
                    <a:pt x="8313941" y="8451063"/>
                  </a:lnTo>
                  <a:lnTo>
                    <a:pt x="8311972" y="8400262"/>
                  </a:lnTo>
                  <a:lnTo>
                    <a:pt x="8309851" y="8349462"/>
                  </a:lnTo>
                  <a:lnTo>
                    <a:pt x="8307578" y="8311362"/>
                  </a:lnTo>
                  <a:lnTo>
                    <a:pt x="8305152" y="8260562"/>
                  </a:lnTo>
                  <a:lnTo>
                    <a:pt x="8302587" y="8209762"/>
                  </a:lnTo>
                  <a:lnTo>
                    <a:pt x="8299882" y="8171662"/>
                  </a:lnTo>
                  <a:lnTo>
                    <a:pt x="8297037" y="8120862"/>
                  </a:lnTo>
                  <a:lnTo>
                    <a:pt x="8294065" y="8070062"/>
                  </a:lnTo>
                  <a:lnTo>
                    <a:pt x="8290954" y="8019262"/>
                  </a:lnTo>
                  <a:lnTo>
                    <a:pt x="8287715" y="7981162"/>
                  </a:lnTo>
                  <a:lnTo>
                    <a:pt x="8284350" y="7930362"/>
                  </a:lnTo>
                  <a:lnTo>
                    <a:pt x="8280857" y="7879562"/>
                  </a:lnTo>
                  <a:lnTo>
                    <a:pt x="8277250" y="7841462"/>
                  </a:lnTo>
                  <a:lnTo>
                    <a:pt x="8273529" y="7790662"/>
                  </a:lnTo>
                  <a:lnTo>
                    <a:pt x="8269681" y="7739862"/>
                  </a:lnTo>
                  <a:lnTo>
                    <a:pt x="8265731" y="7701762"/>
                  </a:lnTo>
                  <a:lnTo>
                    <a:pt x="8261680" y="7650962"/>
                  </a:lnTo>
                  <a:lnTo>
                    <a:pt x="8257514" y="7600162"/>
                  </a:lnTo>
                  <a:lnTo>
                    <a:pt x="8253247" y="7562062"/>
                  </a:lnTo>
                  <a:lnTo>
                    <a:pt x="8248878" y="7511262"/>
                  </a:lnTo>
                  <a:lnTo>
                    <a:pt x="8244421" y="7473162"/>
                  </a:lnTo>
                  <a:lnTo>
                    <a:pt x="8239874" y="7422362"/>
                  </a:lnTo>
                  <a:lnTo>
                    <a:pt x="8235226" y="7371562"/>
                  </a:lnTo>
                  <a:lnTo>
                    <a:pt x="8230502" y="7333462"/>
                  </a:lnTo>
                  <a:lnTo>
                    <a:pt x="8225688" y="7282662"/>
                  </a:lnTo>
                  <a:lnTo>
                    <a:pt x="8220799" y="7231862"/>
                  </a:lnTo>
                  <a:lnTo>
                    <a:pt x="8215833" y="7193762"/>
                  </a:lnTo>
                  <a:lnTo>
                    <a:pt x="8210791" y="7142962"/>
                  </a:lnTo>
                  <a:lnTo>
                    <a:pt x="8205673" y="7092162"/>
                  </a:lnTo>
                  <a:lnTo>
                    <a:pt x="8200491" y="7054062"/>
                  </a:lnTo>
                  <a:lnTo>
                    <a:pt x="8195234" y="7003262"/>
                  </a:lnTo>
                  <a:lnTo>
                    <a:pt x="8189925" y="6965162"/>
                  </a:lnTo>
                  <a:lnTo>
                    <a:pt x="8184553" y="6914362"/>
                  </a:lnTo>
                  <a:lnTo>
                    <a:pt x="8179130" y="6863562"/>
                  </a:lnTo>
                  <a:lnTo>
                    <a:pt x="8173656" y="6825462"/>
                  </a:lnTo>
                  <a:lnTo>
                    <a:pt x="8168119" y="6774662"/>
                  </a:lnTo>
                  <a:lnTo>
                    <a:pt x="8162544" y="6723862"/>
                  </a:lnTo>
                  <a:lnTo>
                    <a:pt x="8156930" y="6685762"/>
                  </a:lnTo>
                  <a:lnTo>
                    <a:pt x="8151266" y="6634962"/>
                  </a:lnTo>
                  <a:lnTo>
                    <a:pt x="8145564" y="6596862"/>
                  </a:lnTo>
                  <a:lnTo>
                    <a:pt x="8139836" y="6546062"/>
                  </a:lnTo>
                  <a:lnTo>
                    <a:pt x="8128279" y="6457162"/>
                  </a:lnTo>
                  <a:lnTo>
                    <a:pt x="8116608" y="6355562"/>
                  </a:lnTo>
                  <a:lnTo>
                    <a:pt x="8069427" y="5987262"/>
                  </a:lnTo>
                  <a:lnTo>
                    <a:pt x="8057616" y="5885662"/>
                  </a:lnTo>
                  <a:lnTo>
                    <a:pt x="8045844" y="5796762"/>
                  </a:lnTo>
                  <a:lnTo>
                    <a:pt x="8039989" y="5745962"/>
                  </a:lnTo>
                  <a:lnTo>
                    <a:pt x="8034147" y="5707862"/>
                  </a:lnTo>
                  <a:lnTo>
                    <a:pt x="8028330" y="5657062"/>
                  </a:lnTo>
                  <a:lnTo>
                    <a:pt x="8022539" y="5606262"/>
                  </a:lnTo>
                  <a:lnTo>
                    <a:pt x="8016773" y="5555462"/>
                  </a:lnTo>
                  <a:lnTo>
                    <a:pt x="8011046" y="5517362"/>
                  </a:lnTo>
                  <a:lnTo>
                    <a:pt x="8005356" y="5466562"/>
                  </a:lnTo>
                  <a:lnTo>
                    <a:pt x="7999692" y="5415762"/>
                  </a:lnTo>
                  <a:lnTo>
                    <a:pt x="7994078" y="5364962"/>
                  </a:lnTo>
                  <a:lnTo>
                    <a:pt x="7988516" y="5314162"/>
                  </a:lnTo>
                  <a:lnTo>
                    <a:pt x="7982991" y="5276062"/>
                  </a:lnTo>
                  <a:lnTo>
                    <a:pt x="7977518" y="5225262"/>
                  </a:lnTo>
                  <a:lnTo>
                    <a:pt x="7972095" y="5174462"/>
                  </a:lnTo>
                  <a:lnTo>
                    <a:pt x="7966735" y="5123662"/>
                  </a:lnTo>
                  <a:lnTo>
                    <a:pt x="7961427" y="5072862"/>
                  </a:lnTo>
                  <a:lnTo>
                    <a:pt x="7956182" y="5022062"/>
                  </a:lnTo>
                  <a:lnTo>
                    <a:pt x="7951013" y="4971262"/>
                  </a:lnTo>
                  <a:lnTo>
                    <a:pt x="7945907" y="4933162"/>
                  </a:lnTo>
                  <a:lnTo>
                    <a:pt x="7940865" y="4882362"/>
                  </a:lnTo>
                  <a:lnTo>
                    <a:pt x="7935912" y="4831562"/>
                  </a:lnTo>
                  <a:lnTo>
                    <a:pt x="7931023" y="4780762"/>
                  </a:lnTo>
                  <a:lnTo>
                    <a:pt x="7926222" y="4729962"/>
                  </a:lnTo>
                  <a:lnTo>
                    <a:pt x="7921511" y="4679162"/>
                  </a:lnTo>
                  <a:lnTo>
                    <a:pt x="7916875" y="4628362"/>
                  </a:lnTo>
                  <a:lnTo>
                    <a:pt x="7912328" y="4577562"/>
                  </a:lnTo>
                  <a:lnTo>
                    <a:pt x="7907883" y="4526762"/>
                  </a:lnTo>
                  <a:lnTo>
                    <a:pt x="7903540" y="4475962"/>
                  </a:lnTo>
                  <a:lnTo>
                    <a:pt x="7899286" y="4425162"/>
                  </a:lnTo>
                  <a:lnTo>
                    <a:pt x="7895133" y="4374362"/>
                  </a:lnTo>
                  <a:lnTo>
                    <a:pt x="7891081" y="4323562"/>
                  </a:lnTo>
                  <a:lnTo>
                    <a:pt x="7887144" y="4272762"/>
                  </a:lnTo>
                  <a:lnTo>
                    <a:pt x="7883322" y="4221962"/>
                  </a:lnTo>
                  <a:lnTo>
                    <a:pt x="7879613" y="4171162"/>
                  </a:lnTo>
                  <a:lnTo>
                    <a:pt x="7876019" y="4120362"/>
                  </a:lnTo>
                  <a:lnTo>
                    <a:pt x="7872539" y="4056862"/>
                  </a:lnTo>
                  <a:lnTo>
                    <a:pt x="7869187" y="4006062"/>
                  </a:lnTo>
                  <a:lnTo>
                    <a:pt x="7865961" y="3955262"/>
                  </a:lnTo>
                  <a:lnTo>
                    <a:pt x="7862862" y="3904462"/>
                  </a:lnTo>
                  <a:lnTo>
                    <a:pt x="7859903" y="3853662"/>
                  </a:lnTo>
                  <a:lnTo>
                    <a:pt x="7857083" y="3802862"/>
                  </a:lnTo>
                  <a:lnTo>
                    <a:pt x="7854391" y="3739362"/>
                  </a:lnTo>
                  <a:lnTo>
                    <a:pt x="7851838" y="3688562"/>
                  </a:lnTo>
                  <a:lnTo>
                    <a:pt x="7849438" y="3637762"/>
                  </a:lnTo>
                  <a:lnTo>
                    <a:pt x="7847190" y="3574262"/>
                  </a:lnTo>
                  <a:lnTo>
                    <a:pt x="7845082" y="3523462"/>
                  </a:lnTo>
                  <a:lnTo>
                    <a:pt x="7843139" y="3472662"/>
                  </a:lnTo>
                  <a:lnTo>
                    <a:pt x="7841335" y="3409162"/>
                  </a:lnTo>
                  <a:lnTo>
                    <a:pt x="7839710" y="3358362"/>
                  </a:lnTo>
                  <a:lnTo>
                    <a:pt x="7838237" y="3307562"/>
                  </a:lnTo>
                  <a:lnTo>
                    <a:pt x="7836929" y="3244062"/>
                  </a:lnTo>
                  <a:lnTo>
                    <a:pt x="7835798" y="3193262"/>
                  </a:lnTo>
                  <a:lnTo>
                    <a:pt x="7834046" y="3078962"/>
                  </a:lnTo>
                  <a:lnTo>
                    <a:pt x="7833436" y="3028162"/>
                  </a:lnTo>
                  <a:lnTo>
                    <a:pt x="7833004" y="2964662"/>
                  </a:lnTo>
                  <a:lnTo>
                    <a:pt x="7832763" y="2901162"/>
                  </a:lnTo>
                  <a:lnTo>
                    <a:pt x="7832839" y="2786862"/>
                  </a:lnTo>
                  <a:lnTo>
                    <a:pt x="7833169" y="2736062"/>
                  </a:lnTo>
                  <a:lnTo>
                    <a:pt x="7833690" y="2672562"/>
                  </a:lnTo>
                  <a:lnTo>
                    <a:pt x="7834414" y="2609062"/>
                  </a:lnTo>
                  <a:lnTo>
                    <a:pt x="7836471" y="2494762"/>
                  </a:lnTo>
                  <a:lnTo>
                    <a:pt x="7837818" y="2431262"/>
                  </a:lnTo>
                  <a:lnTo>
                    <a:pt x="7839367" y="2380462"/>
                  </a:lnTo>
                  <a:lnTo>
                    <a:pt x="7841132" y="2316962"/>
                  </a:lnTo>
                  <a:lnTo>
                    <a:pt x="7843113" y="2253462"/>
                  </a:lnTo>
                  <a:lnTo>
                    <a:pt x="7845311" y="2189962"/>
                  </a:lnTo>
                  <a:lnTo>
                    <a:pt x="7847749" y="2126462"/>
                  </a:lnTo>
                  <a:lnTo>
                    <a:pt x="7850403" y="2075662"/>
                  </a:lnTo>
                  <a:lnTo>
                    <a:pt x="7853286" y="2012162"/>
                  </a:lnTo>
                  <a:lnTo>
                    <a:pt x="7856499" y="1948662"/>
                  </a:lnTo>
                  <a:lnTo>
                    <a:pt x="7859941" y="1885162"/>
                  </a:lnTo>
                  <a:lnTo>
                    <a:pt x="7863586" y="1821662"/>
                  </a:lnTo>
                  <a:lnTo>
                    <a:pt x="7867447" y="1758162"/>
                  </a:lnTo>
                  <a:lnTo>
                    <a:pt x="7871511" y="1694662"/>
                  </a:lnTo>
                  <a:lnTo>
                    <a:pt x="7875778" y="1631162"/>
                  </a:lnTo>
                  <a:lnTo>
                    <a:pt x="7880248" y="1567662"/>
                  </a:lnTo>
                  <a:lnTo>
                    <a:pt x="7884922" y="1516862"/>
                  </a:lnTo>
                  <a:lnTo>
                    <a:pt x="7889786" y="1453362"/>
                  </a:lnTo>
                  <a:lnTo>
                    <a:pt x="7894853" y="1402562"/>
                  </a:lnTo>
                  <a:lnTo>
                    <a:pt x="7900098" y="1339062"/>
                  </a:lnTo>
                  <a:lnTo>
                    <a:pt x="7905547" y="1288262"/>
                  </a:lnTo>
                  <a:lnTo>
                    <a:pt x="7911173" y="1224762"/>
                  </a:lnTo>
                  <a:lnTo>
                    <a:pt x="7916977" y="1173949"/>
                  </a:lnTo>
                  <a:lnTo>
                    <a:pt x="7922971" y="1123149"/>
                  </a:lnTo>
                  <a:lnTo>
                    <a:pt x="7929143" y="1059649"/>
                  </a:lnTo>
                  <a:lnTo>
                    <a:pt x="7935481" y="1008849"/>
                  </a:lnTo>
                  <a:lnTo>
                    <a:pt x="7941996" y="958049"/>
                  </a:lnTo>
                  <a:lnTo>
                    <a:pt x="7948689" y="907249"/>
                  </a:lnTo>
                  <a:lnTo>
                    <a:pt x="7955547" y="856449"/>
                  </a:lnTo>
                  <a:lnTo>
                    <a:pt x="7962557" y="805649"/>
                  </a:lnTo>
                  <a:lnTo>
                    <a:pt x="7969745" y="754849"/>
                  </a:lnTo>
                  <a:lnTo>
                    <a:pt x="7977086" y="704049"/>
                  </a:lnTo>
                  <a:lnTo>
                    <a:pt x="7984579" y="653249"/>
                  </a:lnTo>
                  <a:lnTo>
                    <a:pt x="7992237" y="615149"/>
                  </a:lnTo>
                  <a:lnTo>
                    <a:pt x="8000035" y="564349"/>
                  </a:lnTo>
                  <a:lnTo>
                    <a:pt x="8007985" y="513549"/>
                  </a:lnTo>
                  <a:lnTo>
                    <a:pt x="8016087" y="475449"/>
                  </a:lnTo>
                  <a:lnTo>
                    <a:pt x="8024330" y="424649"/>
                  </a:lnTo>
                  <a:lnTo>
                    <a:pt x="8032712" y="373849"/>
                  </a:lnTo>
                  <a:lnTo>
                    <a:pt x="8041233" y="335749"/>
                  </a:lnTo>
                  <a:lnTo>
                    <a:pt x="8049895" y="284949"/>
                  </a:lnTo>
                  <a:lnTo>
                    <a:pt x="8058683" y="246849"/>
                  </a:lnTo>
                  <a:lnTo>
                    <a:pt x="8067599" y="208749"/>
                  </a:lnTo>
                  <a:lnTo>
                    <a:pt x="8076641" y="157949"/>
                  </a:lnTo>
                  <a:lnTo>
                    <a:pt x="8085823" y="119849"/>
                  </a:lnTo>
                  <a:lnTo>
                    <a:pt x="8095120" y="81749"/>
                  </a:lnTo>
                  <a:lnTo>
                    <a:pt x="8104530" y="43649"/>
                  </a:lnTo>
                  <a:lnTo>
                    <a:pt x="8112607" y="5549"/>
                  </a:lnTo>
                  <a:lnTo>
                    <a:pt x="7413384" y="5549"/>
                  </a:lnTo>
                  <a:lnTo>
                    <a:pt x="7413384" y="0"/>
                  </a:lnTo>
                  <a:lnTo>
                    <a:pt x="0" y="0"/>
                  </a:lnTo>
                  <a:lnTo>
                    <a:pt x="0" y="11308550"/>
                  </a:lnTo>
                  <a:lnTo>
                    <a:pt x="6659956" y="11308550"/>
                  </a:lnTo>
                  <a:lnTo>
                    <a:pt x="7413384" y="11308550"/>
                  </a:lnTo>
                  <a:lnTo>
                    <a:pt x="8010182" y="11308550"/>
                  </a:lnTo>
                  <a:lnTo>
                    <a:pt x="8036446" y="11206963"/>
                  </a:lnTo>
                  <a:lnTo>
                    <a:pt x="8047139" y="11168863"/>
                  </a:lnTo>
                  <a:lnTo>
                    <a:pt x="8057743" y="11118063"/>
                  </a:lnTo>
                  <a:lnTo>
                    <a:pt x="8068259" y="11079963"/>
                  </a:lnTo>
                  <a:lnTo>
                    <a:pt x="8078686" y="11029163"/>
                  </a:lnTo>
                  <a:lnTo>
                    <a:pt x="8088985" y="10991063"/>
                  </a:lnTo>
                  <a:lnTo>
                    <a:pt x="8099184" y="10940263"/>
                  </a:lnTo>
                  <a:lnTo>
                    <a:pt x="8109255" y="10902163"/>
                  </a:lnTo>
                  <a:lnTo>
                    <a:pt x="8119199" y="10864063"/>
                  </a:lnTo>
                  <a:lnTo>
                    <a:pt x="8128990" y="10813263"/>
                  </a:lnTo>
                  <a:lnTo>
                    <a:pt x="8138655" y="10775163"/>
                  </a:lnTo>
                  <a:lnTo>
                    <a:pt x="8148155" y="10724363"/>
                  </a:lnTo>
                  <a:lnTo>
                    <a:pt x="8157489" y="10686263"/>
                  </a:lnTo>
                  <a:lnTo>
                    <a:pt x="8166659" y="10635463"/>
                  </a:lnTo>
                  <a:lnTo>
                    <a:pt x="8175650" y="10597363"/>
                  </a:lnTo>
                  <a:lnTo>
                    <a:pt x="8184451" y="10546563"/>
                  </a:lnTo>
                  <a:lnTo>
                    <a:pt x="8193062" y="10495763"/>
                  </a:lnTo>
                  <a:lnTo>
                    <a:pt x="8201469" y="10457663"/>
                  </a:lnTo>
                  <a:lnTo>
                    <a:pt x="8209674" y="10406863"/>
                  </a:lnTo>
                  <a:lnTo>
                    <a:pt x="8217662" y="10356063"/>
                  </a:lnTo>
                  <a:lnTo>
                    <a:pt x="8225434" y="10317963"/>
                  </a:lnTo>
                  <a:lnTo>
                    <a:pt x="8232965" y="10267163"/>
                  </a:lnTo>
                  <a:lnTo>
                    <a:pt x="8240255" y="10216363"/>
                  </a:lnTo>
                  <a:lnTo>
                    <a:pt x="8247304" y="10165563"/>
                  </a:lnTo>
                  <a:lnTo>
                    <a:pt x="8254098" y="10127463"/>
                  </a:lnTo>
                  <a:lnTo>
                    <a:pt x="8260626" y="10076663"/>
                  </a:lnTo>
                  <a:lnTo>
                    <a:pt x="8266887" y="10025863"/>
                  </a:lnTo>
                  <a:lnTo>
                    <a:pt x="8272869" y="9975063"/>
                  </a:lnTo>
                  <a:lnTo>
                    <a:pt x="8278558" y="9911563"/>
                  </a:lnTo>
                  <a:lnTo>
                    <a:pt x="8283956" y="9860763"/>
                  </a:lnTo>
                  <a:lnTo>
                    <a:pt x="8289061" y="9809963"/>
                  </a:lnTo>
                  <a:lnTo>
                    <a:pt x="8293862" y="9759163"/>
                  </a:lnTo>
                  <a:lnTo>
                    <a:pt x="8298332" y="9695663"/>
                  </a:lnTo>
                  <a:lnTo>
                    <a:pt x="8302485" y="9644863"/>
                  </a:lnTo>
                  <a:lnTo>
                    <a:pt x="8306308" y="9594063"/>
                  </a:lnTo>
                  <a:lnTo>
                    <a:pt x="8309788" y="9530563"/>
                  </a:lnTo>
                  <a:lnTo>
                    <a:pt x="8312912" y="9467063"/>
                  </a:lnTo>
                  <a:lnTo>
                    <a:pt x="8315693" y="9416263"/>
                  </a:lnTo>
                  <a:lnTo>
                    <a:pt x="8318106" y="9352763"/>
                  </a:lnTo>
                  <a:lnTo>
                    <a:pt x="8320151" y="9289263"/>
                  </a:lnTo>
                  <a:lnTo>
                    <a:pt x="8321827" y="9225763"/>
                  </a:lnTo>
                  <a:lnTo>
                    <a:pt x="8323097" y="9162263"/>
                  </a:lnTo>
                  <a:lnTo>
                    <a:pt x="8323986" y="9098763"/>
                  </a:lnTo>
                  <a:lnTo>
                    <a:pt x="8324469" y="9035263"/>
                  </a:lnTo>
                  <a:lnTo>
                    <a:pt x="8324507" y="8933663"/>
                  </a:lnTo>
                  <a:close/>
                </a:path>
              </a:pathLst>
            </a:custGeom>
            <a:solidFill>
              <a:srgbClr val="6BC6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45953" y="1255071"/>
              <a:ext cx="2947920" cy="29479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32893" y="1255071"/>
              <a:ext cx="2947931" cy="294792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00417" y="670146"/>
              <a:ext cx="2315210" cy="349885"/>
            </a:xfrm>
            <a:custGeom>
              <a:avLst/>
              <a:gdLst/>
              <a:ahLst/>
              <a:cxnLst/>
              <a:rect l="l" t="t" r="r" b="b"/>
              <a:pathLst>
                <a:path w="2315210" h="349884">
                  <a:moveTo>
                    <a:pt x="258775" y="246634"/>
                  </a:moveTo>
                  <a:lnTo>
                    <a:pt x="231800" y="182702"/>
                  </a:lnTo>
                  <a:lnTo>
                    <a:pt x="155079" y="148539"/>
                  </a:lnTo>
                  <a:lnTo>
                    <a:pt x="120218" y="138734"/>
                  </a:lnTo>
                  <a:lnTo>
                    <a:pt x="98628" y="129679"/>
                  </a:lnTo>
                  <a:lnTo>
                    <a:pt x="87630" y="119303"/>
                  </a:lnTo>
                  <a:lnTo>
                    <a:pt x="84556" y="105562"/>
                  </a:lnTo>
                  <a:lnTo>
                    <a:pt x="84556" y="104635"/>
                  </a:lnTo>
                  <a:lnTo>
                    <a:pt x="87249" y="93472"/>
                  </a:lnTo>
                  <a:lnTo>
                    <a:pt x="95237" y="84429"/>
                  </a:lnTo>
                  <a:lnTo>
                    <a:pt x="108394" y="78359"/>
                  </a:lnTo>
                  <a:lnTo>
                    <a:pt x="126580" y="76136"/>
                  </a:lnTo>
                  <a:lnTo>
                    <a:pt x="147434" y="78346"/>
                  </a:lnTo>
                  <a:lnTo>
                    <a:pt x="168579" y="84721"/>
                  </a:lnTo>
                  <a:lnTo>
                    <a:pt x="189979" y="94856"/>
                  </a:lnTo>
                  <a:lnTo>
                    <a:pt x="211594" y="108356"/>
                  </a:lnTo>
                  <a:lnTo>
                    <a:pt x="248983" y="54178"/>
                  </a:lnTo>
                  <a:lnTo>
                    <a:pt x="222707" y="36449"/>
                  </a:lnTo>
                  <a:lnTo>
                    <a:pt x="193675" y="23406"/>
                  </a:lnTo>
                  <a:lnTo>
                    <a:pt x="161937" y="15367"/>
                  </a:lnTo>
                  <a:lnTo>
                    <a:pt x="127533" y="12611"/>
                  </a:lnTo>
                  <a:lnTo>
                    <a:pt x="81457" y="19672"/>
                  </a:lnTo>
                  <a:lnTo>
                    <a:pt x="45250" y="39649"/>
                  </a:lnTo>
                  <a:lnTo>
                    <a:pt x="21564" y="70739"/>
                  </a:lnTo>
                  <a:lnTo>
                    <a:pt x="13081" y="111163"/>
                  </a:lnTo>
                  <a:lnTo>
                    <a:pt x="13081" y="112102"/>
                  </a:lnTo>
                  <a:lnTo>
                    <a:pt x="20751" y="152742"/>
                  </a:lnTo>
                  <a:lnTo>
                    <a:pt x="76733" y="198475"/>
                  </a:lnTo>
                  <a:lnTo>
                    <a:pt x="121450" y="212064"/>
                  </a:lnTo>
                  <a:lnTo>
                    <a:pt x="154800" y="221907"/>
                  </a:lnTo>
                  <a:lnTo>
                    <a:pt x="174879" y="231279"/>
                  </a:lnTo>
                  <a:lnTo>
                    <a:pt x="184708" y="241427"/>
                  </a:lnTo>
                  <a:lnTo>
                    <a:pt x="187312" y="253631"/>
                  </a:lnTo>
                  <a:lnTo>
                    <a:pt x="187312" y="254558"/>
                  </a:lnTo>
                  <a:lnTo>
                    <a:pt x="184086" y="267462"/>
                  </a:lnTo>
                  <a:lnTo>
                    <a:pt x="174764" y="277164"/>
                  </a:lnTo>
                  <a:lnTo>
                    <a:pt x="159918" y="283273"/>
                  </a:lnTo>
                  <a:lnTo>
                    <a:pt x="140131" y="285394"/>
                  </a:lnTo>
                  <a:lnTo>
                    <a:pt x="113258" y="282613"/>
                  </a:lnTo>
                  <a:lnTo>
                    <a:pt x="88353" y="274650"/>
                  </a:lnTo>
                  <a:lnTo>
                    <a:pt x="64922" y="262140"/>
                  </a:lnTo>
                  <a:lnTo>
                    <a:pt x="42519" y="245694"/>
                  </a:lnTo>
                  <a:lnTo>
                    <a:pt x="0" y="296608"/>
                  </a:lnTo>
                  <a:lnTo>
                    <a:pt x="31267" y="319557"/>
                  </a:lnTo>
                  <a:lnTo>
                    <a:pt x="65519" y="335902"/>
                  </a:lnTo>
                  <a:lnTo>
                    <a:pt x="101688" y="345681"/>
                  </a:lnTo>
                  <a:lnTo>
                    <a:pt x="138734" y="348932"/>
                  </a:lnTo>
                  <a:lnTo>
                    <a:pt x="187248" y="342214"/>
                  </a:lnTo>
                  <a:lnTo>
                    <a:pt x="225209" y="322592"/>
                  </a:lnTo>
                  <a:lnTo>
                    <a:pt x="249948" y="290791"/>
                  </a:lnTo>
                  <a:lnTo>
                    <a:pt x="258775" y="247561"/>
                  </a:lnTo>
                  <a:lnTo>
                    <a:pt x="258775" y="246634"/>
                  </a:lnTo>
                  <a:close/>
                </a:path>
                <a:path w="2315210" h="349884">
                  <a:moveTo>
                    <a:pt x="519468" y="225145"/>
                  </a:moveTo>
                  <a:lnTo>
                    <a:pt x="516585" y="199453"/>
                  </a:lnTo>
                  <a:lnTo>
                    <a:pt x="514807" y="183743"/>
                  </a:lnTo>
                  <a:lnTo>
                    <a:pt x="500634" y="146621"/>
                  </a:lnTo>
                  <a:lnTo>
                    <a:pt x="500291" y="146202"/>
                  </a:lnTo>
                  <a:lnTo>
                    <a:pt x="476580" y="116611"/>
                  </a:lnTo>
                  <a:lnTo>
                    <a:pt x="450329" y="101231"/>
                  </a:lnTo>
                  <a:lnTo>
                    <a:pt x="450329" y="199453"/>
                  </a:lnTo>
                  <a:lnTo>
                    <a:pt x="343357" y="199453"/>
                  </a:lnTo>
                  <a:lnTo>
                    <a:pt x="361403" y="160909"/>
                  </a:lnTo>
                  <a:lnTo>
                    <a:pt x="377355" y="150050"/>
                  </a:lnTo>
                  <a:lnTo>
                    <a:pt x="377101" y="150050"/>
                  </a:lnTo>
                  <a:lnTo>
                    <a:pt x="397548" y="146202"/>
                  </a:lnTo>
                  <a:lnTo>
                    <a:pt x="417804" y="150050"/>
                  </a:lnTo>
                  <a:lnTo>
                    <a:pt x="433565" y="160909"/>
                  </a:lnTo>
                  <a:lnTo>
                    <a:pt x="444385" y="177533"/>
                  </a:lnTo>
                  <a:lnTo>
                    <a:pt x="444512" y="177736"/>
                  </a:lnTo>
                  <a:lnTo>
                    <a:pt x="450329" y="199453"/>
                  </a:lnTo>
                  <a:lnTo>
                    <a:pt x="450329" y="101231"/>
                  </a:lnTo>
                  <a:lnTo>
                    <a:pt x="442328" y="96532"/>
                  </a:lnTo>
                  <a:lnTo>
                    <a:pt x="397548" y="89217"/>
                  </a:lnTo>
                  <a:lnTo>
                    <a:pt x="347459" y="99529"/>
                  </a:lnTo>
                  <a:lnTo>
                    <a:pt x="308330" y="127584"/>
                  </a:lnTo>
                  <a:lnTo>
                    <a:pt x="282854" y="169024"/>
                  </a:lnTo>
                  <a:lnTo>
                    <a:pt x="273761" y="219544"/>
                  </a:lnTo>
                  <a:lnTo>
                    <a:pt x="273761" y="220472"/>
                  </a:lnTo>
                  <a:lnTo>
                    <a:pt x="283616" y="272999"/>
                  </a:lnTo>
                  <a:lnTo>
                    <a:pt x="310946" y="313893"/>
                  </a:lnTo>
                  <a:lnTo>
                    <a:pt x="352386" y="340410"/>
                  </a:lnTo>
                  <a:lnTo>
                    <a:pt x="404545" y="349859"/>
                  </a:lnTo>
                  <a:lnTo>
                    <a:pt x="436372" y="346633"/>
                  </a:lnTo>
                  <a:lnTo>
                    <a:pt x="463931" y="337362"/>
                  </a:lnTo>
                  <a:lnTo>
                    <a:pt x="487387" y="322656"/>
                  </a:lnTo>
                  <a:lnTo>
                    <a:pt x="506844" y="303149"/>
                  </a:lnTo>
                  <a:lnTo>
                    <a:pt x="495236" y="292862"/>
                  </a:lnTo>
                  <a:lnTo>
                    <a:pt x="466217" y="267182"/>
                  </a:lnTo>
                  <a:lnTo>
                    <a:pt x="451789" y="278879"/>
                  </a:lnTo>
                  <a:lnTo>
                    <a:pt x="437426" y="286854"/>
                  </a:lnTo>
                  <a:lnTo>
                    <a:pt x="422262" y="291414"/>
                  </a:lnTo>
                  <a:lnTo>
                    <a:pt x="405485" y="292862"/>
                  </a:lnTo>
                  <a:lnTo>
                    <a:pt x="383514" y="289737"/>
                  </a:lnTo>
                  <a:lnTo>
                    <a:pt x="365607" y="280428"/>
                  </a:lnTo>
                  <a:lnTo>
                    <a:pt x="352348" y="265087"/>
                  </a:lnTo>
                  <a:lnTo>
                    <a:pt x="344297" y="243827"/>
                  </a:lnTo>
                  <a:lnTo>
                    <a:pt x="518528" y="243827"/>
                  </a:lnTo>
                  <a:lnTo>
                    <a:pt x="518998" y="237286"/>
                  </a:lnTo>
                  <a:lnTo>
                    <a:pt x="519468" y="233083"/>
                  </a:lnTo>
                  <a:lnTo>
                    <a:pt x="519468" y="225145"/>
                  </a:lnTo>
                  <a:close/>
                </a:path>
                <a:path w="2315210" h="349884">
                  <a:moveTo>
                    <a:pt x="768921" y="182168"/>
                  </a:moveTo>
                  <a:lnTo>
                    <a:pt x="763193" y="143408"/>
                  </a:lnTo>
                  <a:lnTo>
                    <a:pt x="746556" y="114147"/>
                  </a:lnTo>
                  <a:lnTo>
                    <a:pt x="719861" y="95656"/>
                  </a:lnTo>
                  <a:lnTo>
                    <a:pt x="683907" y="89217"/>
                  </a:lnTo>
                  <a:lnTo>
                    <a:pt x="659574" y="92532"/>
                  </a:lnTo>
                  <a:lnTo>
                    <a:pt x="639876" y="101409"/>
                  </a:lnTo>
                  <a:lnTo>
                    <a:pt x="623862" y="114236"/>
                  </a:lnTo>
                  <a:lnTo>
                    <a:pt x="610565" y="129387"/>
                  </a:lnTo>
                  <a:lnTo>
                    <a:pt x="610565" y="93878"/>
                  </a:lnTo>
                  <a:lnTo>
                    <a:pt x="539572" y="93878"/>
                  </a:lnTo>
                  <a:lnTo>
                    <a:pt x="539572" y="344246"/>
                  </a:lnTo>
                  <a:lnTo>
                    <a:pt x="610565" y="344246"/>
                  </a:lnTo>
                  <a:lnTo>
                    <a:pt x="610565" y="204584"/>
                  </a:lnTo>
                  <a:lnTo>
                    <a:pt x="613689" y="182448"/>
                  </a:lnTo>
                  <a:lnTo>
                    <a:pt x="622592" y="166522"/>
                  </a:lnTo>
                  <a:lnTo>
                    <a:pt x="636587" y="156895"/>
                  </a:lnTo>
                  <a:lnTo>
                    <a:pt x="654951" y="153670"/>
                  </a:lnTo>
                  <a:lnTo>
                    <a:pt x="673100" y="156895"/>
                  </a:lnTo>
                  <a:lnTo>
                    <a:pt x="686600" y="166522"/>
                  </a:lnTo>
                  <a:lnTo>
                    <a:pt x="695020" y="182448"/>
                  </a:lnTo>
                  <a:lnTo>
                    <a:pt x="697928" y="204584"/>
                  </a:lnTo>
                  <a:lnTo>
                    <a:pt x="697928" y="344246"/>
                  </a:lnTo>
                  <a:lnTo>
                    <a:pt x="768921" y="344246"/>
                  </a:lnTo>
                  <a:lnTo>
                    <a:pt x="768921" y="182168"/>
                  </a:lnTo>
                  <a:close/>
                </a:path>
                <a:path w="2315210" h="349884">
                  <a:moveTo>
                    <a:pt x="1050607" y="3263"/>
                  </a:moveTo>
                  <a:lnTo>
                    <a:pt x="980541" y="3263"/>
                  </a:lnTo>
                  <a:lnTo>
                    <a:pt x="980541" y="218605"/>
                  </a:lnTo>
                  <a:lnTo>
                    <a:pt x="980541" y="219532"/>
                  </a:lnTo>
                  <a:lnTo>
                    <a:pt x="975715" y="247878"/>
                  </a:lnTo>
                  <a:lnTo>
                    <a:pt x="962609" y="269684"/>
                  </a:lnTo>
                  <a:lnTo>
                    <a:pt x="943292" y="283705"/>
                  </a:lnTo>
                  <a:lnTo>
                    <a:pt x="919810" y="288658"/>
                  </a:lnTo>
                  <a:lnTo>
                    <a:pt x="896264" y="283705"/>
                  </a:lnTo>
                  <a:lnTo>
                    <a:pt x="876782" y="269684"/>
                  </a:lnTo>
                  <a:lnTo>
                    <a:pt x="863523" y="247878"/>
                  </a:lnTo>
                  <a:lnTo>
                    <a:pt x="858621" y="219532"/>
                  </a:lnTo>
                  <a:lnTo>
                    <a:pt x="858621" y="218605"/>
                  </a:lnTo>
                  <a:lnTo>
                    <a:pt x="863485" y="190258"/>
                  </a:lnTo>
                  <a:lnTo>
                    <a:pt x="863523" y="190068"/>
                  </a:lnTo>
                  <a:lnTo>
                    <a:pt x="876681" y="168452"/>
                  </a:lnTo>
                  <a:lnTo>
                    <a:pt x="876782" y="168275"/>
                  </a:lnTo>
                  <a:lnTo>
                    <a:pt x="896175" y="154432"/>
                  </a:lnTo>
                  <a:lnTo>
                    <a:pt x="895959" y="154432"/>
                  </a:lnTo>
                  <a:lnTo>
                    <a:pt x="919810" y="149466"/>
                  </a:lnTo>
                  <a:lnTo>
                    <a:pt x="962609" y="168452"/>
                  </a:lnTo>
                  <a:lnTo>
                    <a:pt x="980541" y="218605"/>
                  </a:lnTo>
                  <a:lnTo>
                    <a:pt x="980541" y="3263"/>
                  </a:lnTo>
                  <a:lnTo>
                    <a:pt x="979614" y="3263"/>
                  </a:lnTo>
                  <a:lnTo>
                    <a:pt x="979614" y="126580"/>
                  </a:lnTo>
                  <a:lnTo>
                    <a:pt x="965644" y="112268"/>
                  </a:lnTo>
                  <a:lnTo>
                    <a:pt x="948486" y="100368"/>
                  </a:lnTo>
                  <a:lnTo>
                    <a:pt x="927392" y="92227"/>
                  </a:lnTo>
                  <a:lnTo>
                    <a:pt x="901611" y="89204"/>
                  </a:lnTo>
                  <a:lnTo>
                    <a:pt x="858774" y="97675"/>
                  </a:lnTo>
                  <a:lnTo>
                    <a:pt x="822375" y="122555"/>
                  </a:lnTo>
                  <a:lnTo>
                    <a:pt x="797102" y="163106"/>
                  </a:lnTo>
                  <a:lnTo>
                    <a:pt x="787628" y="218605"/>
                  </a:lnTo>
                  <a:lnTo>
                    <a:pt x="787628" y="219532"/>
                  </a:lnTo>
                  <a:lnTo>
                    <a:pt x="797229" y="275018"/>
                  </a:lnTo>
                  <a:lnTo>
                    <a:pt x="822718" y="315582"/>
                  </a:lnTo>
                  <a:lnTo>
                    <a:pt x="859167" y="340474"/>
                  </a:lnTo>
                  <a:lnTo>
                    <a:pt x="901611" y="348932"/>
                  </a:lnTo>
                  <a:lnTo>
                    <a:pt x="926934" y="345859"/>
                  </a:lnTo>
                  <a:lnTo>
                    <a:pt x="947966" y="337362"/>
                  </a:lnTo>
                  <a:lnTo>
                    <a:pt x="965327" y="324485"/>
                  </a:lnTo>
                  <a:lnTo>
                    <a:pt x="979614" y="308279"/>
                  </a:lnTo>
                  <a:lnTo>
                    <a:pt x="979614" y="344246"/>
                  </a:lnTo>
                  <a:lnTo>
                    <a:pt x="1050607" y="344246"/>
                  </a:lnTo>
                  <a:lnTo>
                    <a:pt x="1050607" y="308279"/>
                  </a:lnTo>
                  <a:lnTo>
                    <a:pt x="1050607" y="288658"/>
                  </a:lnTo>
                  <a:lnTo>
                    <a:pt x="1050607" y="149466"/>
                  </a:lnTo>
                  <a:lnTo>
                    <a:pt x="1050607" y="126580"/>
                  </a:lnTo>
                  <a:lnTo>
                    <a:pt x="1050607" y="3263"/>
                  </a:lnTo>
                  <a:close/>
                </a:path>
                <a:path w="2315210" h="349884">
                  <a:moveTo>
                    <a:pt x="1432267" y="344246"/>
                  </a:moveTo>
                  <a:lnTo>
                    <a:pt x="1360690" y="239623"/>
                  </a:lnTo>
                  <a:lnTo>
                    <a:pt x="1352384" y="227482"/>
                  </a:lnTo>
                  <a:lnTo>
                    <a:pt x="1380871" y="212559"/>
                  </a:lnTo>
                  <a:lnTo>
                    <a:pt x="1403007" y="190817"/>
                  </a:lnTo>
                  <a:lnTo>
                    <a:pt x="1410347" y="176098"/>
                  </a:lnTo>
                  <a:lnTo>
                    <a:pt x="1417358" y="162052"/>
                  </a:lnTo>
                  <a:lnTo>
                    <a:pt x="1422450" y="126123"/>
                  </a:lnTo>
                  <a:lnTo>
                    <a:pt x="1422450" y="125183"/>
                  </a:lnTo>
                  <a:lnTo>
                    <a:pt x="1414449" y="82207"/>
                  </a:lnTo>
                  <a:lnTo>
                    <a:pt x="1414030" y="79946"/>
                  </a:lnTo>
                  <a:lnTo>
                    <a:pt x="1389697" y="46012"/>
                  </a:lnTo>
                  <a:lnTo>
                    <a:pt x="1350924" y="24688"/>
                  </a:lnTo>
                  <a:lnTo>
                    <a:pt x="1349590" y="24498"/>
                  </a:lnTo>
                  <a:lnTo>
                    <a:pt x="1349590" y="128917"/>
                  </a:lnTo>
                  <a:lnTo>
                    <a:pt x="1349590" y="129844"/>
                  </a:lnTo>
                  <a:lnTo>
                    <a:pt x="1345895" y="148704"/>
                  </a:lnTo>
                  <a:lnTo>
                    <a:pt x="1335163" y="163309"/>
                  </a:lnTo>
                  <a:lnTo>
                    <a:pt x="1317853" y="172745"/>
                  </a:lnTo>
                  <a:lnTo>
                    <a:pt x="1294460" y="176098"/>
                  </a:lnTo>
                  <a:lnTo>
                    <a:pt x="1221600" y="176098"/>
                  </a:lnTo>
                  <a:lnTo>
                    <a:pt x="1221600" y="82207"/>
                  </a:lnTo>
                  <a:lnTo>
                    <a:pt x="1293063" y="82207"/>
                  </a:lnTo>
                  <a:lnTo>
                    <a:pt x="1316672" y="85166"/>
                  </a:lnTo>
                  <a:lnTo>
                    <a:pt x="1334465" y="94005"/>
                  </a:lnTo>
                  <a:lnTo>
                    <a:pt x="1345679" y="108610"/>
                  </a:lnTo>
                  <a:lnTo>
                    <a:pt x="1349590" y="128917"/>
                  </a:lnTo>
                  <a:lnTo>
                    <a:pt x="1349590" y="24498"/>
                  </a:lnTo>
                  <a:lnTo>
                    <a:pt x="1299133" y="17284"/>
                  </a:lnTo>
                  <a:lnTo>
                    <a:pt x="1149667" y="17284"/>
                  </a:lnTo>
                  <a:lnTo>
                    <a:pt x="1149667" y="344246"/>
                  </a:lnTo>
                  <a:lnTo>
                    <a:pt x="1221600" y="344246"/>
                  </a:lnTo>
                  <a:lnTo>
                    <a:pt x="1221600" y="239623"/>
                  </a:lnTo>
                  <a:lnTo>
                    <a:pt x="1278115" y="239623"/>
                  </a:lnTo>
                  <a:lnTo>
                    <a:pt x="1348168" y="344246"/>
                  </a:lnTo>
                  <a:lnTo>
                    <a:pt x="1432267" y="344246"/>
                  </a:lnTo>
                  <a:close/>
                </a:path>
                <a:path w="2315210" h="349884">
                  <a:moveTo>
                    <a:pt x="1674253" y="225145"/>
                  </a:moveTo>
                  <a:lnTo>
                    <a:pt x="1671358" y="199453"/>
                  </a:lnTo>
                  <a:lnTo>
                    <a:pt x="1669592" y="183743"/>
                  </a:lnTo>
                  <a:lnTo>
                    <a:pt x="1655419" y="146621"/>
                  </a:lnTo>
                  <a:lnTo>
                    <a:pt x="1655076" y="146202"/>
                  </a:lnTo>
                  <a:lnTo>
                    <a:pt x="1631365" y="116611"/>
                  </a:lnTo>
                  <a:lnTo>
                    <a:pt x="1605114" y="101219"/>
                  </a:lnTo>
                  <a:lnTo>
                    <a:pt x="1605114" y="199453"/>
                  </a:lnTo>
                  <a:lnTo>
                    <a:pt x="1498155" y="199453"/>
                  </a:lnTo>
                  <a:lnTo>
                    <a:pt x="1504797" y="177736"/>
                  </a:lnTo>
                  <a:lnTo>
                    <a:pt x="1504848" y="177533"/>
                  </a:lnTo>
                  <a:lnTo>
                    <a:pt x="1516202" y="160909"/>
                  </a:lnTo>
                  <a:lnTo>
                    <a:pt x="1516316" y="160743"/>
                  </a:lnTo>
                  <a:lnTo>
                    <a:pt x="1532153" y="150050"/>
                  </a:lnTo>
                  <a:lnTo>
                    <a:pt x="1531899" y="150050"/>
                  </a:lnTo>
                  <a:lnTo>
                    <a:pt x="1552333" y="146202"/>
                  </a:lnTo>
                  <a:lnTo>
                    <a:pt x="1572602" y="150050"/>
                  </a:lnTo>
                  <a:lnTo>
                    <a:pt x="1588363" y="160909"/>
                  </a:lnTo>
                  <a:lnTo>
                    <a:pt x="1599171" y="177533"/>
                  </a:lnTo>
                  <a:lnTo>
                    <a:pt x="1599298" y="177736"/>
                  </a:lnTo>
                  <a:lnTo>
                    <a:pt x="1605114" y="199453"/>
                  </a:lnTo>
                  <a:lnTo>
                    <a:pt x="1605114" y="101219"/>
                  </a:lnTo>
                  <a:lnTo>
                    <a:pt x="1597126" y="96532"/>
                  </a:lnTo>
                  <a:lnTo>
                    <a:pt x="1552333" y="89217"/>
                  </a:lnTo>
                  <a:lnTo>
                    <a:pt x="1502257" y="99529"/>
                  </a:lnTo>
                  <a:lnTo>
                    <a:pt x="1463128" y="127584"/>
                  </a:lnTo>
                  <a:lnTo>
                    <a:pt x="1437652" y="169024"/>
                  </a:lnTo>
                  <a:lnTo>
                    <a:pt x="1428559" y="219544"/>
                  </a:lnTo>
                  <a:lnTo>
                    <a:pt x="1428559" y="220472"/>
                  </a:lnTo>
                  <a:lnTo>
                    <a:pt x="1438414" y="272999"/>
                  </a:lnTo>
                  <a:lnTo>
                    <a:pt x="1465757" y="313893"/>
                  </a:lnTo>
                  <a:lnTo>
                    <a:pt x="1507185" y="340410"/>
                  </a:lnTo>
                  <a:lnTo>
                    <a:pt x="1559356" y="349859"/>
                  </a:lnTo>
                  <a:lnTo>
                    <a:pt x="1591170" y="346633"/>
                  </a:lnTo>
                  <a:lnTo>
                    <a:pt x="1618729" y="337362"/>
                  </a:lnTo>
                  <a:lnTo>
                    <a:pt x="1642173" y="322656"/>
                  </a:lnTo>
                  <a:lnTo>
                    <a:pt x="1661642" y="303149"/>
                  </a:lnTo>
                  <a:lnTo>
                    <a:pt x="1650022" y="292862"/>
                  </a:lnTo>
                  <a:lnTo>
                    <a:pt x="1621002" y="267182"/>
                  </a:lnTo>
                  <a:lnTo>
                    <a:pt x="1606588" y="278879"/>
                  </a:lnTo>
                  <a:lnTo>
                    <a:pt x="1592224" y="286854"/>
                  </a:lnTo>
                  <a:lnTo>
                    <a:pt x="1577060" y="291414"/>
                  </a:lnTo>
                  <a:lnTo>
                    <a:pt x="1560283" y="292862"/>
                  </a:lnTo>
                  <a:lnTo>
                    <a:pt x="1538300" y="289737"/>
                  </a:lnTo>
                  <a:lnTo>
                    <a:pt x="1520405" y="280428"/>
                  </a:lnTo>
                  <a:lnTo>
                    <a:pt x="1507134" y="265087"/>
                  </a:lnTo>
                  <a:lnTo>
                    <a:pt x="1499082" y="243827"/>
                  </a:lnTo>
                  <a:lnTo>
                    <a:pt x="1673313" y="243827"/>
                  </a:lnTo>
                  <a:lnTo>
                    <a:pt x="1673783" y="237286"/>
                  </a:lnTo>
                  <a:lnTo>
                    <a:pt x="1674253" y="233083"/>
                  </a:lnTo>
                  <a:lnTo>
                    <a:pt x="1674253" y="225145"/>
                  </a:lnTo>
                  <a:close/>
                </a:path>
                <a:path w="2315210" h="349884">
                  <a:moveTo>
                    <a:pt x="1771446" y="3263"/>
                  </a:moveTo>
                  <a:lnTo>
                    <a:pt x="1700441" y="3263"/>
                  </a:lnTo>
                  <a:lnTo>
                    <a:pt x="1700441" y="344246"/>
                  </a:lnTo>
                  <a:lnTo>
                    <a:pt x="1771446" y="344246"/>
                  </a:lnTo>
                  <a:lnTo>
                    <a:pt x="1771446" y="3263"/>
                  </a:lnTo>
                  <a:close/>
                </a:path>
                <a:path w="2315210" h="349884">
                  <a:moveTo>
                    <a:pt x="1878888" y="93878"/>
                  </a:moveTo>
                  <a:lnTo>
                    <a:pt x="1807883" y="93878"/>
                  </a:lnTo>
                  <a:lnTo>
                    <a:pt x="1807883" y="344246"/>
                  </a:lnTo>
                  <a:lnTo>
                    <a:pt x="1878888" y="344246"/>
                  </a:lnTo>
                  <a:lnTo>
                    <a:pt x="1878888" y="93878"/>
                  </a:lnTo>
                  <a:close/>
                </a:path>
                <a:path w="2315210" h="349884">
                  <a:moveTo>
                    <a:pt x="1880755" y="3263"/>
                  </a:moveTo>
                  <a:lnTo>
                    <a:pt x="1806016" y="3263"/>
                  </a:lnTo>
                  <a:lnTo>
                    <a:pt x="1806016" y="66332"/>
                  </a:lnTo>
                  <a:lnTo>
                    <a:pt x="1880755" y="66332"/>
                  </a:lnTo>
                  <a:lnTo>
                    <a:pt x="1880755" y="3263"/>
                  </a:lnTo>
                  <a:close/>
                </a:path>
                <a:path w="2315210" h="349884">
                  <a:moveTo>
                    <a:pt x="2151202" y="225145"/>
                  </a:moveTo>
                  <a:lnTo>
                    <a:pt x="2148319" y="199453"/>
                  </a:lnTo>
                  <a:lnTo>
                    <a:pt x="2146554" y="183743"/>
                  </a:lnTo>
                  <a:lnTo>
                    <a:pt x="2132368" y="146621"/>
                  </a:lnTo>
                  <a:lnTo>
                    <a:pt x="2132025" y="146202"/>
                  </a:lnTo>
                  <a:lnTo>
                    <a:pt x="2108327" y="116611"/>
                  </a:lnTo>
                  <a:lnTo>
                    <a:pt x="2082076" y="101231"/>
                  </a:lnTo>
                  <a:lnTo>
                    <a:pt x="2082076" y="199453"/>
                  </a:lnTo>
                  <a:lnTo>
                    <a:pt x="1975116" y="199453"/>
                  </a:lnTo>
                  <a:lnTo>
                    <a:pt x="1993150" y="160909"/>
                  </a:lnTo>
                  <a:lnTo>
                    <a:pt x="2009101" y="150050"/>
                  </a:lnTo>
                  <a:lnTo>
                    <a:pt x="2008860" y="150050"/>
                  </a:lnTo>
                  <a:lnTo>
                    <a:pt x="2029294" y="146202"/>
                  </a:lnTo>
                  <a:lnTo>
                    <a:pt x="2049551" y="150050"/>
                  </a:lnTo>
                  <a:lnTo>
                    <a:pt x="2065312" y="160909"/>
                  </a:lnTo>
                  <a:lnTo>
                    <a:pt x="2076132" y="177533"/>
                  </a:lnTo>
                  <a:lnTo>
                    <a:pt x="2076259" y="177736"/>
                  </a:lnTo>
                  <a:lnTo>
                    <a:pt x="2082076" y="199453"/>
                  </a:lnTo>
                  <a:lnTo>
                    <a:pt x="2082076" y="101231"/>
                  </a:lnTo>
                  <a:lnTo>
                    <a:pt x="2074075" y="96532"/>
                  </a:lnTo>
                  <a:lnTo>
                    <a:pt x="2029294" y="89217"/>
                  </a:lnTo>
                  <a:lnTo>
                    <a:pt x="1979206" y="99529"/>
                  </a:lnTo>
                  <a:lnTo>
                    <a:pt x="1940064" y="127584"/>
                  </a:lnTo>
                  <a:lnTo>
                    <a:pt x="1914601" y="169024"/>
                  </a:lnTo>
                  <a:lnTo>
                    <a:pt x="1905508" y="219544"/>
                  </a:lnTo>
                  <a:lnTo>
                    <a:pt x="1905508" y="220472"/>
                  </a:lnTo>
                  <a:lnTo>
                    <a:pt x="1915363" y="272999"/>
                  </a:lnTo>
                  <a:lnTo>
                    <a:pt x="1942693" y="313893"/>
                  </a:lnTo>
                  <a:lnTo>
                    <a:pt x="1984133" y="340410"/>
                  </a:lnTo>
                  <a:lnTo>
                    <a:pt x="2036292" y="349859"/>
                  </a:lnTo>
                  <a:lnTo>
                    <a:pt x="2068118" y="346633"/>
                  </a:lnTo>
                  <a:lnTo>
                    <a:pt x="2095677" y="337362"/>
                  </a:lnTo>
                  <a:lnTo>
                    <a:pt x="2119134" y="322656"/>
                  </a:lnTo>
                  <a:lnTo>
                    <a:pt x="2138591" y="303149"/>
                  </a:lnTo>
                  <a:lnTo>
                    <a:pt x="2126983" y="292862"/>
                  </a:lnTo>
                  <a:lnTo>
                    <a:pt x="2097963" y="267182"/>
                  </a:lnTo>
                  <a:lnTo>
                    <a:pt x="2083536" y="278879"/>
                  </a:lnTo>
                  <a:lnTo>
                    <a:pt x="2069172" y="286854"/>
                  </a:lnTo>
                  <a:lnTo>
                    <a:pt x="2054009" y="291414"/>
                  </a:lnTo>
                  <a:lnTo>
                    <a:pt x="2037232" y="292862"/>
                  </a:lnTo>
                  <a:lnTo>
                    <a:pt x="2015261" y="289737"/>
                  </a:lnTo>
                  <a:lnTo>
                    <a:pt x="1997354" y="280428"/>
                  </a:lnTo>
                  <a:lnTo>
                    <a:pt x="1984095" y="265087"/>
                  </a:lnTo>
                  <a:lnTo>
                    <a:pt x="1976031" y="243827"/>
                  </a:lnTo>
                  <a:lnTo>
                    <a:pt x="2150275" y="243827"/>
                  </a:lnTo>
                  <a:lnTo>
                    <a:pt x="2150745" y="237286"/>
                  </a:lnTo>
                  <a:lnTo>
                    <a:pt x="2151202" y="233083"/>
                  </a:lnTo>
                  <a:lnTo>
                    <a:pt x="2151202" y="225145"/>
                  </a:lnTo>
                  <a:close/>
                </a:path>
                <a:path w="2315210" h="349884">
                  <a:moveTo>
                    <a:pt x="2315197" y="6997"/>
                  </a:moveTo>
                  <a:lnTo>
                    <a:pt x="2304948" y="4140"/>
                  </a:lnTo>
                  <a:lnTo>
                    <a:pt x="2293467" y="1917"/>
                  </a:lnTo>
                  <a:lnTo>
                    <a:pt x="2280247" y="495"/>
                  </a:lnTo>
                  <a:lnTo>
                    <a:pt x="2264740" y="0"/>
                  </a:lnTo>
                  <a:lnTo>
                    <a:pt x="2231542" y="4800"/>
                  </a:lnTo>
                  <a:lnTo>
                    <a:pt x="2207234" y="19494"/>
                  </a:lnTo>
                  <a:lnTo>
                    <a:pt x="2192299" y="44526"/>
                  </a:lnTo>
                  <a:lnTo>
                    <a:pt x="2187206" y="80340"/>
                  </a:lnTo>
                  <a:lnTo>
                    <a:pt x="2187206" y="96227"/>
                  </a:lnTo>
                  <a:lnTo>
                    <a:pt x="2157780" y="96227"/>
                  </a:lnTo>
                  <a:lnTo>
                    <a:pt x="2157780" y="154609"/>
                  </a:lnTo>
                  <a:lnTo>
                    <a:pt x="2187206" y="154609"/>
                  </a:lnTo>
                  <a:lnTo>
                    <a:pt x="2187206" y="344246"/>
                  </a:lnTo>
                  <a:lnTo>
                    <a:pt x="2258199" y="344246"/>
                  </a:lnTo>
                  <a:lnTo>
                    <a:pt x="2258199" y="154609"/>
                  </a:lnTo>
                  <a:lnTo>
                    <a:pt x="2314727" y="154609"/>
                  </a:lnTo>
                  <a:lnTo>
                    <a:pt x="2314727" y="96685"/>
                  </a:lnTo>
                  <a:lnTo>
                    <a:pt x="2257272" y="96685"/>
                  </a:lnTo>
                  <a:lnTo>
                    <a:pt x="2257272" y="86880"/>
                  </a:lnTo>
                  <a:lnTo>
                    <a:pt x="2258987" y="74764"/>
                  </a:lnTo>
                  <a:lnTo>
                    <a:pt x="2263978" y="66319"/>
                  </a:lnTo>
                  <a:lnTo>
                    <a:pt x="2272042" y="61391"/>
                  </a:lnTo>
                  <a:lnTo>
                    <a:pt x="2282952" y="59778"/>
                  </a:lnTo>
                  <a:lnTo>
                    <a:pt x="2291664" y="60210"/>
                  </a:lnTo>
                  <a:lnTo>
                    <a:pt x="2299766" y="61417"/>
                  </a:lnTo>
                  <a:lnTo>
                    <a:pt x="2307526" y="63334"/>
                  </a:lnTo>
                  <a:lnTo>
                    <a:pt x="2315197" y="65862"/>
                  </a:lnTo>
                  <a:lnTo>
                    <a:pt x="2315197" y="6997"/>
                  </a:lnTo>
                  <a:close/>
                </a:path>
              </a:pathLst>
            </a:custGeom>
            <a:solidFill>
              <a:srgbClr val="FFFFFF">
                <a:alpha val="38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16007" y="1204076"/>
              <a:ext cx="199093" cy="24515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060731" y="1145652"/>
              <a:ext cx="309880" cy="323215"/>
            </a:xfrm>
            <a:custGeom>
              <a:avLst/>
              <a:gdLst/>
              <a:ahLst/>
              <a:cxnLst/>
              <a:rect l="l" t="t" r="r" b="b"/>
              <a:pathLst>
                <a:path w="309880" h="323215">
                  <a:moveTo>
                    <a:pt x="154822" y="0"/>
                  </a:moveTo>
                  <a:lnTo>
                    <a:pt x="105886" y="7893"/>
                  </a:lnTo>
                  <a:lnTo>
                    <a:pt x="63386" y="29872"/>
                  </a:lnTo>
                  <a:lnTo>
                    <a:pt x="29872" y="63386"/>
                  </a:lnTo>
                  <a:lnTo>
                    <a:pt x="7893" y="105886"/>
                  </a:lnTo>
                  <a:lnTo>
                    <a:pt x="0" y="154822"/>
                  </a:lnTo>
                  <a:lnTo>
                    <a:pt x="5508" y="191647"/>
                  </a:lnTo>
                  <a:lnTo>
                    <a:pt x="20234" y="233668"/>
                  </a:lnTo>
                  <a:lnTo>
                    <a:pt x="41479" y="278256"/>
                  </a:lnTo>
                  <a:lnTo>
                    <a:pt x="66542" y="322785"/>
                  </a:lnTo>
                  <a:lnTo>
                    <a:pt x="76529" y="321047"/>
                  </a:lnTo>
                  <a:lnTo>
                    <a:pt x="86226" y="318661"/>
                  </a:lnTo>
                  <a:lnTo>
                    <a:pt x="95607" y="315657"/>
                  </a:lnTo>
                  <a:lnTo>
                    <a:pt x="104646" y="312063"/>
                  </a:lnTo>
                  <a:lnTo>
                    <a:pt x="80456" y="273034"/>
                  </a:lnTo>
                  <a:lnTo>
                    <a:pt x="58684" y="232054"/>
                  </a:lnTo>
                  <a:lnTo>
                    <a:pt x="42958" y="192556"/>
                  </a:lnTo>
                  <a:lnTo>
                    <a:pt x="36909" y="157974"/>
                  </a:lnTo>
                  <a:lnTo>
                    <a:pt x="46189" y="112122"/>
                  </a:lnTo>
                  <a:lnTo>
                    <a:pt x="71482" y="74637"/>
                  </a:lnTo>
                  <a:lnTo>
                    <a:pt x="108966" y="49342"/>
                  </a:lnTo>
                  <a:lnTo>
                    <a:pt x="154822" y="40061"/>
                  </a:lnTo>
                  <a:lnTo>
                    <a:pt x="200678" y="49342"/>
                  </a:lnTo>
                  <a:lnTo>
                    <a:pt x="238162" y="74637"/>
                  </a:lnTo>
                  <a:lnTo>
                    <a:pt x="263455" y="112122"/>
                  </a:lnTo>
                  <a:lnTo>
                    <a:pt x="272735" y="157974"/>
                  </a:lnTo>
                  <a:lnTo>
                    <a:pt x="272408" y="165560"/>
                  </a:lnTo>
                  <a:lnTo>
                    <a:pt x="271436" y="173634"/>
                  </a:lnTo>
                  <a:lnTo>
                    <a:pt x="269828" y="182174"/>
                  </a:lnTo>
                  <a:lnTo>
                    <a:pt x="267593" y="191156"/>
                  </a:lnTo>
                  <a:lnTo>
                    <a:pt x="277134" y="190780"/>
                  </a:lnTo>
                  <a:lnTo>
                    <a:pt x="286417" y="191223"/>
                  </a:lnTo>
                  <a:lnTo>
                    <a:pt x="295367" y="192465"/>
                  </a:lnTo>
                  <a:lnTo>
                    <a:pt x="303906" y="194486"/>
                  </a:lnTo>
                  <a:lnTo>
                    <a:pt x="306340" y="184064"/>
                  </a:lnTo>
                  <a:lnTo>
                    <a:pt x="308142" y="173951"/>
                  </a:lnTo>
                  <a:lnTo>
                    <a:pt x="309260" y="164190"/>
                  </a:lnTo>
                  <a:lnTo>
                    <a:pt x="309645" y="154822"/>
                  </a:lnTo>
                  <a:lnTo>
                    <a:pt x="301751" y="105886"/>
                  </a:lnTo>
                  <a:lnTo>
                    <a:pt x="279773" y="63386"/>
                  </a:lnTo>
                  <a:lnTo>
                    <a:pt x="246258" y="29872"/>
                  </a:lnTo>
                  <a:lnTo>
                    <a:pt x="203758" y="7893"/>
                  </a:lnTo>
                  <a:lnTo>
                    <a:pt x="154822" y="0"/>
                  </a:lnTo>
                  <a:close/>
                </a:path>
              </a:pathLst>
            </a:custGeom>
            <a:solidFill>
              <a:srgbClr val="FFFFFF">
                <a:alpha val="38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37354" y="1354879"/>
              <a:ext cx="222014" cy="24079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359027" y="1113465"/>
              <a:ext cx="563245" cy="534035"/>
            </a:xfrm>
            <a:custGeom>
              <a:avLst/>
              <a:gdLst/>
              <a:ahLst/>
              <a:cxnLst/>
              <a:rect l="l" t="t" r="r" b="b"/>
              <a:pathLst>
                <a:path w="563244" h="534035">
                  <a:moveTo>
                    <a:pt x="391121" y="63779"/>
                  </a:moveTo>
                  <a:lnTo>
                    <a:pt x="348322" y="63779"/>
                  </a:lnTo>
                  <a:lnTo>
                    <a:pt x="348322" y="259283"/>
                  </a:lnTo>
                  <a:lnTo>
                    <a:pt x="229031" y="378561"/>
                  </a:lnTo>
                  <a:lnTo>
                    <a:pt x="206590" y="356057"/>
                  </a:lnTo>
                  <a:lnTo>
                    <a:pt x="303364" y="259283"/>
                  </a:lnTo>
                  <a:lnTo>
                    <a:pt x="215341" y="171259"/>
                  </a:lnTo>
                  <a:lnTo>
                    <a:pt x="215341" y="259283"/>
                  </a:lnTo>
                  <a:lnTo>
                    <a:pt x="165989" y="378561"/>
                  </a:lnTo>
                  <a:lnTo>
                    <a:pt x="158813" y="375577"/>
                  </a:lnTo>
                  <a:lnTo>
                    <a:pt x="136347" y="366229"/>
                  </a:lnTo>
                  <a:lnTo>
                    <a:pt x="180644" y="259283"/>
                  </a:lnTo>
                  <a:lnTo>
                    <a:pt x="136347" y="152323"/>
                  </a:lnTo>
                  <a:lnTo>
                    <a:pt x="159105" y="142913"/>
                  </a:lnTo>
                  <a:lnTo>
                    <a:pt x="165989" y="140055"/>
                  </a:lnTo>
                  <a:lnTo>
                    <a:pt x="214757" y="257784"/>
                  </a:lnTo>
                  <a:lnTo>
                    <a:pt x="215341" y="259283"/>
                  </a:lnTo>
                  <a:lnTo>
                    <a:pt x="215341" y="171259"/>
                  </a:lnTo>
                  <a:lnTo>
                    <a:pt x="206590" y="162496"/>
                  </a:lnTo>
                  <a:lnTo>
                    <a:pt x="229031" y="140055"/>
                  </a:lnTo>
                  <a:lnTo>
                    <a:pt x="348322" y="259283"/>
                  </a:lnTo>
                  <a:lnTo>
                    <a:pt x="348322" y="63779"/>
                  </a:lnTo>
                  <a:lnTo>
                    <a:pt x="105537" y="63779"/>
                  </a:lnTo>
                  <a:lnTo>
                    <a:pt x="105537" y="142913"/>
                  </a:lnTo>
                  <a:lnTo>
                    <a:pt x="105537" y="375577"/>
                  </a:lnTo>
                  <a:lnTo>
                    <a:pt x="73761" y="375577"/>
                  </a:lnTo>
                  <a:lnTo>
                    <a:pt x="73761" y="142913"/>
                  </a:lnTo>
                  <a:lnTo>
                    <a:pt x="105537" y="142913"/>
                  </a:lnTo>
                  <a:lnTo>
                    <a:pt x="105537" y="63779"/>
                  </a:lnTo>
                  <a:lnTo>
                    <a:pt x="0" y="63779"/>
                  </a:lnTo>
                  <a:lnTo>
                    <a:pt x="0" y="454901"/>
                  </a:lnTo>
                  <a:lnTo>
                    <a:pt x="391121" y="454901"/>
                  </a:lnTo>
                  <a:lnTo>
                    <a:pt x="391121" y="378561"/>
                  </a:lnTo>
                  <a:lnTo>
                    <a:pt x="391121" y="140055"/>
                  </a:lnTo>
                  <a:lnTo>
                    <a:pt x="391121" y="63779"/>
                  </a:lnTo>
                  <a:close/>
                </a:path>
                <a:path w="563244" h="534035">
                  <a:moveTo>
                    <a:pt x="562813" y="0"/>
                  </a:moveTo>
                  <a:lnTo>
                    <a:pt x="547497" y="0"/>
                  </a:lnTo>
                  <a:lnTo>
                    <a:pt x="547497" y="533946"/>
                  </a:lnTo>
                  <a:lnTo>
                    <a:pt x="562813" y="533946"/>
                  </a:lnTo>
                  <a:lnTo>
                    <a:pt x="562813" y="0"/>
                  </a:lnTo>
                  <a:close/>
                </a:path>
              </a:pathLst>
            </a:custGeom>
            <a:solidFill>
              <a:srgbClr val="FFFFFF">
                <a:alpha val="38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673156" y="2250575"/>
            <a:ext cx="4588510" cy="1638300"/>
          </a:xfrm>
          <a:prstGeom prst="rect">
            <a:avLst/>
          </a:prstGeom>
        </p:spPr>
        <p:txBody>
          <a:bodyPr vert="horz" wrap="square" lIns="0" tIns="147955" rIns="0" bIns="0" rtlCol="0">
            <a:spAutoFit/>
          </a:bodyPr>
          <a:lstStyle/>
          <a:p>
            <a:pPr marL="12700" marR="12700" algn="ctr">
              <a:lnSpc>
                <a:spcPct val="78800"/>
              </a:lnSpc>
              <a:spcBef>
                <a:spcPts val="1165"/>
              </a:spcBef>
            </a:pPr>
            <a:r>
              <a:rPr sz="4100" spc="-130" dirty="0">
                <a:solidFill>
                  <a:srgbClr val="FFFFFF"/>
                </a:solidFill>
              </a:rPr>
              <a:t>What</a:t>
            </a:r>
            <a:r>
              <a:rPr sz="4100" spc="-330" dirty="0">
                <a:solidFill>
                  <a:srgbClr val="FFFFFF"/>
                </a:solidFill>
              </a:rPr>
              <a:t> </a:t>
            </a:r>
            <a:r>
              <a:rPr sz="4100" spc="-130" dirty="0">
                <a:solidFill>
                  <a:srgbClr val="FFFFFF"/>
                </a:solidFill>
              </a:rPr>
              <a:t>gift</a:t>
            </a:r>
            <a:r>
              <a:rPr sz="4100" spc="-315" dirty="0">
                <a:solidFill>
                  <a:srgbClr val="FFFFFF"/>
                </a:solidFill>
              </a:rPr>
              <a:t> </a:t>
            </a:r>
            <a:r>
              <a:rPr sz="4100" spc="-110" dirty="0">
                <a:solidFill>
                  <a:srgbClr val="FFFFFF"/>
                </a:solidFill>
              </a:rPr>
              <a:t>can</a:t>
            </a:r>
            <a:r>
              <a:rPr sz="4100" spc="-315" dirty="0">
                <a:solidFill>
                  <a:srgbClr val="FFFFFF"/>
                </a:solidFill>
              </a:rPr>
              <a:t> </a:t>
            </a:r>
            <a:r>
              <a:rPr sz="4100" spc="-114" dirty="0">
                <a:solidFill>
                  <a:srgbClr val="FFFFFF"/>
                </a:solidFill>
              </a:rPr>
              <a:t>help </a:t>
            </a:r>
            <a:r>
              <a:rPr sz="4100" spc="-165" dirty="0">
                <a:solidFill>
                  <a:srgbClr val="FFFFFF"/>
                </a:solidFill>
              </a:rPr>
              <a:t>comfort</a:t>
            </a:r>
            <a:r>
              <a:rPr sz="4100" spc="-305" dirty="0">
                <a:solidFill>
                  <a:srgbClr val="FFFFFF"/>
                </a:solidFill>
              </a:rPr>
              <a:t> </a:t>
            </a:r>
            <a:r>
              <a:rPr sz="4100" dirty="0">
                <a:solidFill>
                  <a:srgbClr val="FFFFFF"/>
                </a:solidFill>
              </a:rPr>
              <a:t>a</a:t>
            </a:r>
            <a:r>
              <a:rPr sz="4100" spc="-295" dirty="0">
                <a:solidFill>
                  <a:srgbClr val="FFFFFF"/>
                </a:solidFill>
              </a:rPr>
              <a:t> </a:t>
            </a:r>
            <a:r>
              <a:rPr sz="4100" spc="-140" dirty="0">
                <a:solidFill>
                  <a:srgbClr val="FFFFFF"/>
                </a:solidFill>
              </a:rPr>
              <a:t>child</a:t>
            </a:r>
            <a:r>
              <a:rPr sz="4100" spc="-290" dirty="0">
                <a:solidFill>
                  <a:srgbClr val="FFFFFF"/>
                </a:solidFill>
              </a:rPr>
              <a:t> </a:t>
            </a:r>
            <a:r>
              <a:rPr sz="4100" spc="-25" dirty="0">
                <a:solidFill>
                  <a:srgbClr val="FFFFFF"/>
                </a:solidFill>
              </a:rPr>
              <a:t>in </a:t>
            </a:r>
            <a:r>
              <a:rPr sz="4100" spc="-170" dirty="0">
                <a:solidFill>
                  <a:srgbClr val="FFFFFF"/>
                </a:solidFill>
              </a:rPr>
              <a:t>foster</a:t>
            </a:r>
            <a:r>
              <a:rPr sz="4100" spc="-285" dirty="0">
                <a:solidFill>
                  <a:srgbClr val="FFFFFF"/>
                </a:solidFill>
              </a:rPr>
              <a:t> </a:t>
            </a:r>
            <a:r>
              <a:rPr sz="4100" spc="-10" dirty="0">
                <a:solidFill>
                  <a:srgbClr val="FFFFFF"/>
                </a:solidFill>
              </a:rPr>
              <a:t>care?</a:t>
            </a:r>
            <a:endParaRPr sz="4100"/>
          </a:p>
        </p:txBody>
      </p:sp>
      <p:grpSp>
        <p:nvGrpSpPr>
          <p:cNvPr id="12" name="object 12"/>
          <p:cNvGrpSpPr/>
          <p:nvPr/>
        </p:nvGrpSpPr>
        <p:grpSpPr>
          <a:xfrm>
            <a:off x="10052050" y="6130473"/>
            <a:ext cx="8322945" cy="4244975"/>
            <a:chOff x="10052050" y="6130473"/>
            <a:chExt cx="8322945" cy="4244975"/>
          </a:xfrm>
        </p:grpSpPr>
        <p:sp>
          <p:nvSpPr>
            <p:cNvPr id="13" name="object 13"/>
            <p:cNvSpPr/>
            <p:nvPr/>
          </p:nvSpPr>
          <p:spPr>
            <a:xfrm>
              <a:off x="10052050" y="6130473"/>
              <a:ext cx="8322945" cy="4245610"/>
            </a:xfrm>
            <a:custGeom>
              <a:avLst/>
              <a:gdLst/>
              <a:ahLst/>
              <a:cxnLst/>
              <a:rect l="l" t="t" r="r" b="b"/>
              <a:pathLst>
                <a:path w="8322944" h="4245609">
                  <a:moveTo>
                    <a:pt x="3735717" y="0"/>
                  </a:moveTo>
                  <a:lnTo>
                    <a:pt x="0" y="0"/>
                  </a:lnTo>
                  <a:lnTo>
                    <a:pt x="0" y="4244987"/>
                  </a:lnTo>
                  <a:lnTo>
                    <a:pt x="3735717" y="4244987"/>
                  </a:lnTo>
                  <a:lnTo>
                    <a:pt x="3735717" y="0"/>
                  </a:lnTo>
                  <a:close/>
                </a:path>
                <a:path w="8322944" h="4245609">
                  <a:moveTo>
                    <a:pt x="8322665" y="0"/>
                  </a:moveTo>
                  <a:lnTo>
                    <a:pt x="4586948" y="0"/>
                  </a:lnTo>
                  <a:lnTo>
                    <a:pt x="4586948" y="4244987"/>
                  </a:lnTo>
                  <a:lnTo>
                    <a:pt x="8322665" y="4244987"/>
                  </a:lnTo>
                  <a:lnTo>
                    <a:pt x="83226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45954" y="6452452"/>
              <a:ext cx="2947920" cy="294792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032893" y="6452452"/>
              <a:ext cx="2947931" cy="2947920"/>
            </a:xfrm>
            <a:prstGeom prst="rect">
              <a:avLst/>
            </a:prstGeom>
          </p:spPr>
        </p:pic>
      </p:grpSp>
      <p:sp>
        <p:nvSpPr>
          <p:cNvPr id="16" name="object 16">
            <a:hlinkClick r:id="" action="ppaction://hlinkshowjump?jump=nextslide"/>
          </p:cNvPr>
          <p:cNvSpPr txBox="1"/>
          <p:nvPr/>
        </p:nvSpPr>
        <p:spPr>
          <a:xfrm>
            <a:off x="10052050" y="6130473"/>
            <a:ext cx="3736340" cy="392415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5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5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5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5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5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5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5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550" dirty="0">
              <a:latin typeface="Times New Roman"/>
              <a:cs typeface="Times New Roman"/>
            </a:endParaRPr>
          </a:p>
          <a:p>
            <a:pPr marR="5080" algn="ctr">
              <a:lnSpc>
                <a:spcPct val="100000"/>
              </a:lnSpc>
            </a:pPr>
            <a:endParaRPr lang="en-US" sz="2550" dirty="0">
              <a:latin typeface="Times New Roman"/>
              <a:cs typeface="Times New Roman"/>
            </a:endParaRPr>
          </a:p>
          <a:p>
            <a:pPr marR="5080" algn="ctr">
              <a:lnSpc>
                <a:spcPct val="100000"/>
              </a:lnSpc>
            </a:pPr>
            <a:r>
              <a:rPr sz="2550" b="1" spc="-10" dirty="0">
                <a:solidFill>
                  <a:srgbClr val="11294B"/>
                </a:solidFill>
                <a:latin typeface="Gotham"/>
                <a:cs typeface="Gotham"/>
              </a:rPr>
              <a:t>SHEEP</a:t>
            </a:r>
            <a:endParaRPr sz="2550" dirty="0">
              <a:latin typeface="Gotham Bold"/>
              <a:cs typeface="Gotham Bold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971286" y="-26176"/>
            <a:ext cx="7237730" cy="11361420"/>
            <a:chOff x="1971286" y="-26176"/>
            <a:chExt cx="7237730" cy="11361420"/>
          </a:xfrm>
        </p:grpSpPr>
        <p:sp>
          <p:nvSpPr>
            <p:cNvPr id="18" name="object 18"/>
            <p:cNvSpPr/>
            <p:nvPr/>
          </p:nvSpPr>
          <p:spPr>
            <a:xfrm>
              <a:off x="8822629" y="93995"/>
              <a:ext cx="264160" cy="1493520"/>
            </a:xfrm>
            <a:custGeom>
              <a:avLst/>
              <a:gdLst/>
              <a:ahLst/>
              <a:cxnLst/>
              <a:rect l="l" t="t" r="r" b="b"/>
              <a:pathLst>
                <a:path w="264159" h="1493520">
                  <a:moveTo>
                    <a:pt x="263950" y="0"/>
                  </a:moveTo>
                  <a:lnTo>
                    <a:pt x="262461" y="51333"/>
                  </a:lnTo>
                  <a:lnTo>
                    <a:pt x="260568" y="102535"/>
                  </a:lnTo>
                  <a:lnTo>
                    <a:pt x="258259" y="153609"/>
                  </a:lnTo>
                  <a:lnTo>
                    <a:pt x="255524" y="204558"/>
                  </a:lnTo>
                  <a:lnTo>
                    <a:pt x="252353" y="255383"/>
                  </a:lnTo>
                  <a:lnTo>
                    <a:pt x="248735" y="306088"/>
                  </a:lnTo>
                  <a:lnTo>
                    <a:pt x="244659" y="356674"/>
                  </a:lnTo>
                  <a:lnTo>
                    <a:pt x="240114" y="407145"/>
                  </a:lnTo>
                  <a:lnTo>
                    <a:pt x="235090" y="457502"/>
                  </a:lnTo>
                  <a:lnTo>
                    <a:pt x="229576" y="507749"/>
                  </a:lnTo>
                  <a:lnTo>
                    <a:pt x="223562" y="557888"/>
                  </a:lnTo>
                  <a:lnTo>
                    <a:pt x="217036" y="607922"/>
                  </a:lnTo>
                  <a:lnTo>
                    <a:pt x="209989" y="657853"/>
                  </a:lnTo>
                  <a:lnTo>
                    <a:pt x="202409" y="707683"/>
                  </a:lnTo>
                  <a:lnTo>
                    <a:pt x="194285" y="757415"/>
                  </a:lnTo>
                  <a:lnTo>
                    <a:pt x="185608" y="807052"/>
                  </a:lnTo>
                  <a:lnTo>
                    <a:pt x="176367" y="856596"/>
                  </a:lnTo>
                  <a:lnTo>
                    <a:pt x="166550" y="906049"/>
                  </a:lnTo>
                  <a:lnTo>
                    <a:pt x="156147" y="955415"/>
                  </a:lnTo>
                  <a:lnTo>
                    <a:pt x="145148" y="1004696"/>
                  </a:lnTo>
                  <a:lnTo>
                    <a:pt x="133541" y="1053893"/>
                  </a:lnTo>
                  <a:lnTo>
                    <a:pt x="121317" y="1103011"/>
                  </a:lnTo>
                  <a:lnTo>
                    <a:pt x="108464" y="1152051"/>
                  </a:lnTo>
                  <a:lnTo>
                    <a:pt x="94972" y="1201016"/>
                  </a:lnTo>
                  <a:lnTo>
                    <a:pt x="80830" y="1249908"/>
                  </a:lnTo>
                  <a:lnTo>
                    <a:pt x="66028" y="1298730"/>
                  </a:lnTo>
                  <a:lnTo>
                    <a:pt x="50554" y="1347484"/>
                  </a:lnTo>
                  <a:lnTo>
                    <a:pt x="34399" y="1396174"/>
                  </a:lnTo>
                  <a:lnTo>
                    <a:pt x="17551" y="1444801"/>
                  </a:lnTo>
                  <a:lnTo>
                    <a:pt x="0" y="1493368"/>
                  </a:lnTo>
                </a:path>
              </a:pathLst>
            </a:custGeom>
            <a:ln w="52354">
              <a:solidFill>
                <a:srgbClr val="E1A129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151039" y="1884189"/>
              <a:ext cx="552450" cy="1327150"/>
            </a:xfrm>
            <a:custGeom>
              <a:avLst/>
              <a:gdLst/>
              <a:ahLst/>
              <a:cxnLst/>
              <a:rect l="l" t="t" r="r" b="b"/>
              <a:pathLst>
                <a:path w="552450" h="1327150">
                  <a:moveTo>
                    <a:pt x="552213" y="0"/>
                  </a:moveTo>
                  <a:lnTo>
                    <a:pt x="532498" y="47392"/>
                  </a:lnTo>
                  <a:lnTo>
                    <a:pt x="512725" y="94761"/>
                  </a:lnTo>
                  <a:lnTo>
                    <a:pt x="492899" y="142110"/>
                  </a:lnTo>
                  <a:lnTo>
                    <a:pt x="473029" y="189440"/>
                  </a:lnTo>
                  <a:lnTo>
                    <a:pt x="453120" y="236755"/>
                  </a:lnTo>
                  <a:lnTo>
                    <a:pt x="433180" y="284058"/>
                  </a:lnTo>
                  <a:lnTo>
                    <a:pt x="413214" y="331350"/>
                  </a:lnTo>
                  <a:lnTo>
                    <a:pt x="393230" y="378636"/>
                  </a:lnTo>
                  <a:lnTo>
                    <a:pt x="373234" y="425916"/>
                  </a:lnTo>
                  <a:lnTo>
                    <a:pt x="353233" y="473195"/>
                  </a:lnTo>
                  <a:lnTo>
                    <a:pt x="333234" y="520475"/>
                  </a:lnTo>
                  <a:lnTo>
                    <a:pt x="313244" y="567758"/>
                  </a:lnTo>
                  <a:lnTo>
                    <a:pt x="293268" y="615048"/>
                  </a:lnTo>
                  <a:lnTo>
                    <a:pt x="273314" y="662346"/>
                  </a:lnTo>
                  <a:lnTo>
                    <a:pt x="253389" y="709656"/>
                  </a:lnTo>
                  <a:lnTo>
                    <a:pt x="233499" y="756980"/>
                  </a:lnTo>
                  <a:lnTo>
                    <a:pt x="213651" y="804320"/>
                  </a:lnTo>
                  <a:lnTo>
                    <a:pt x="193851" y="851681"/>
                  </a:lnTo>
                  <a:lnTo>
                    <a:pt x="174107" y="899064"/>
                  </a:lnTo>
                  <a:lnTo>
                    <a:pt x="154425" y="946471"/>
                  </a:lnTo>
                  <a:lnTo>
                    <a:pt x="134811" y="993907"/>
                  </a:lnTo>
                  <a:lnTo>
                    <a:pt x="115273" y="1041372"/>
                  </a:lnTo>
                  <a:lnTo>
                    <a:pt x="95816" y="1088871"/>
                  </a:lnTo>
                  <a:lnTo>
                    <a:pt x="76449" y="1136406"/>
                  </a:lnTo>
                  <a:lnTo>
                    <a:pt x="57177" y="1183978"/>
                  </a:lnTo>
                  <a:lnTo>
                    <a:pt x="38006" y="1231592"/>
                  </a:lnTo>
                  <a:lnTo>
                    <a:pt x="18945" y="1279250"/>
                  </a:lnTo>
                  <a:lnTo>
                    <a:pt x="0" y="1326954"/>
                  </a:lnTo>
                </a:path>
              </a:pathLst>
            </a:custGeom>
            <a:ln w="52354">
              <a:solidFill>
                <a:srgbClr val="E1A129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520808" y="3504788"/>
              <a:ext cx="517525" cy="2905125"/>
            </a:xfrm>
            <a:custGeom>
              <a:avLst/>
              <a:gdLst/>
              <a:ahLst/>
              <a:cxnLst/>
              <a:rect l="l" t="t" r="r" b="b"/>
              <a:pathLst>
                <a:path w="517525" h="2905125">
                  <a:moveTo>
                    <a:pt x="517469" y="0"/>
                  </a:moveTo>
                  <a:lnTo>
                    <a:pt x="500147" y="47205"/>
                  </a:lnTo>
                  <a:lnTo>
                    <a:pt x="483031" y="94508"/>
                  </a:lnTo>
                  <a:lnTo>
                    <a:pt x="466125" y="141907"/>
                  </a:lnTo>
                  <a:lnTo>
                    <a:pt x="449436" y="189401"/>
                  </a:lnTo>
                  <a:lnTo>
                    <a:pt x="432968" y="236988"/>
                  </a:lnTo>
                  <a:lnTo>
                    <a:pt x="416726" y="284667"/>
                  </a:lnTo>
                  <a:lnTo>
                    <a:pt x="400715" y="332436"/>
                  </a:lnTo>
                  <a:lnTo>
                    <a:pt x="384940" y="380294"/>
                  </a:lnTo>
                  <a:lnTo>
                    <a:pt x="369406" y="428239"/>
                  </a:lnTo>
                  <a:lnTo>
                    <a:pt x="354118" y="476270"/>
                  </a:lnTo>
                  <a:lnTo>
                    <a:pt x="339081" y="524385"/>
                  </a:lnTo>
                  <a:lnTo>
                    <a:pt x="324299" y="572584"/>
                  </a:lnTo>
                  <a:lnTo>
                    <a:pt x="309779" y="620864"/>
                  </a:lnTo>
                  <a:lnTo>
                    <a:pt x="295524" y="669224"/>
                  </a:lnTo>
                  <a:lnTo>
                    <a:pt x="281541" y="717663"/>
                  </a:lnTo>
                  <a:lnTo>
                    <a:pt x="267833" y="766179"/>
                  </a:lnTo>
                  <a:lnTo>
                    <a:pt x="254406" y="814770"/>
                  </a:lnTo>
                  <a:lnTo>
                    <a:pt x="241264" y="863436"/>
                  </a:lnTo>
                  <a:lnTo>
                    <a:pt x="228413" y="912175"/>
                  </a:lnTo>
                  <a:lnTo>
                    <a:pt x="215858" y="960985"/>
                  </a:lnTo>
                  <a:lnTo>
                    <a:pt x="203604" y="1009864"/>
                  </a:lnTo>
                  <a:lnTo>
                    <a:pt x="191655" y="1058813"/>
                  </a:lnTo>
                  <a:lnTo>
                    <a:pt x="180017" y="1107828"/>
                  </a:lnTo>
                  <a:lnTo>
                    <a:pt x="168695" y="1156909"/>
                  </a:lnTo>
                  <a:lnTo>
                    <a:pt x="157693" y="1206054"/>
                  </a:lnTo>
                  <a:lnTo>
                    <a:pt x="147017" y="1255261"/>
                  </a:lnTo>
                  <a:lnTo>
                    <a:pt x="136671" y="1304529"/>
                  </a:lnTo>
                  <a:lnTo>
                    <a:pt x="126661" y="1353858"/>
                  </a:lnTo>
                  <a:lnTo>
                    <a:pt x="116991" y="1403244"/>
                  </a:lnTo>
                  <a:lnTo>
                    <a:pt x="107667" y="1452687"/>
                  </a:lnTo>
                  <a:lnTo>
                    <a:pt x="98693" y="1502186"/>
                  </a:lnTo>
                  <a:lnTo>
                    <a:pt x="90075" y="1551738"/>
                  </a:lnTo>
                  <a:lnTo>
                    <a:pt x="81816" y="1601343"/>
                  </a:lnTo>
                  <a:lnTo>
                    <a:pt x="73924" y="1650999"/>
                  </a:lnTo>
                  <a:lnTo>
                    <a:pt x="66401" y="1700704"/>
                  </a:lnTo>
                  <a:lnTo>
                    <a:pt x="59254" y="1750457"/>
                  </a:lnTo>
                  <a:lnTo>
                    <a:pt x="52488" y="1800257"/>
                  </a:lnTo>
                  <a:lnTo>
                    <a:pt x="46106" y="1850102"/>
                  </a:lnTo>
                  <a:lnTo>
                    <a:pt x="40115" y="1899990"/>
                  </a:lnTo>
                  <a:lnTo>
                    <a:pt x="34519" y="1949921"/>
                  </a:lnTo>
                  <a:lnTo>
                    <a:pt x="29323" y="1999892"/>
                  </a:lnTo>
                  <a:lnTo>
                    <a:pt x="24532" y="2049903"/>
                  </a:lnTo>
                  <a:lnTo>
                    <a:pt x="20152" y="2099952"/>
                  </a:lnTo>
                  <a:lnTo>
                    <a:pt x="16187" y="2150037"/>
                  </a:lnTo>
                  <a:lnTo>
                    <a:pt x="12641" y="2200157"/>
                  </a:lnTo>
                  <a:lnTo>
                    <a:pt x="9521" y="2250310"/>
                  </a:lnTo>
                  <a:lnTo>
                    <a:pt x="6831" y="2300495"/>
                  </a:lnTo>
                  <a:lnTo>
                    <a:pt x="4576" y="2350711"/>
                  </a:lnTo>
                  <a:lnTo>
                    <a:pt x="2761" y="2400956"/>
                  </a:lnTo>
                  <a:lnTo>
                    <a:pt x="1390" y="2451229"/>
                  </a:lnTo>
                  <a:lnTo>
                    <a:pt x="470" y="2501528"/>
                  </a:lnTo>
                  <a:lnTo>
                    <a:pt x="5" y="2551851"/>
                  </a:lnTo>
                  <a:lnTo>
                    <a:pt x="0" y="2602198"/>
                  </a:lnTo>
                  <a:lnTo>
                    <a:pt x="459" y="2652567"/>
                  </a:lnTo>
                  <a:lnTo>
                    <a:pt x="1388" y="2702956"/>
                  </a:lnTo>
                  <a:lnTo>
                    <a:pt x="2793" y="2753364"/>
                  </a:lnTo>
                  <a:lnTo>
                    <a:pt x="4677" y="2803789"/>
                  </a:lnTo>
                  <a:lnTo>
                    <a:pt x="7045" y="2854230"/>
                  </a:lnTo>
                  <a:lnTo>
                    <a:pt x="9904" y="2904686"/>
                  </a:lnTo>
                </a:path>
              </a:pathLst>
            </a:custGeom>
            <a:ln w="52354">
              <a:solidFill>
                <a:srgbClr val="E1A129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560095" y="6715352"/>
              <a:ext cx="832485" cy="2186940"/>
            </a:xfrm>
            <a:custGeom>
              <a:avLst/>
              <a:gdLst/>
              <a:ahLst/>
              <a:cxnLst/>
              <a:rect l="l" t="t" r="r" b="b"/>
              <a:pathLst>
                <a:path w="832484" h="2186940">
                  <a:moveTo>
                    <a:pt x="0" y="0"/>
                  </a:moveTo>
                  <a:lnTo>
                    <a:pt x="7221" y="50238"/>
                  </a:lnTo>
                  <a:lnTo>
                    <a:pt x="15102" y="100236"/>
                  </a:lnTo>
                  <a:lnTo>
                    <a:pt x="23628" y="150000"/>
                  </a:lnTo>
                  <a:lnTo>
                    <a:pt x="32786" y="199533"/>
                  </a:lnTo>
                  <a:lnTo>
                    <a:pt x="42562" y="248843"/>
                  </a:lnTo>
                  <a:lnTo>
                    <a:pt x="52942" y="297933"/>
                  </a:lnTo>
                  <a:lnTo>
                    <a:pt x="63914" y="346809"/>
                  </a:lnTo>
                  <a:lnTo>
                    <a:pt x="75463" y="395476"/>
                  </a:lnTo>
                  <a:lnTo>
                    <a:pt x="87576" y="443940"/>
                  </a:lnTo>
                  <a:lnTo>
                    <a:pt x="100239" y="492206"/>
                  </a:lnTo>
                  <a:lnTo>
                    <a:pt x="113439" y="540279"/>
                  </a:lnTo>
                  <a:lnTo>
                    <a:pt x="127163" y="588164"/>
                  </a:lnTo>
                  <a:lnTo>
                    <a:pt x="141396" y="635868"/>
                  </a:lnTo>
                  <a:lnTo>
                    <a:pt x="156126" y="683394"/>
                  </a:lnTo>
                  <a:lnTo>
                    <a:pt x="171338" y="730748"/>
                  </a:lnTo>
                  <a:lnTo>
                    <a:pt x="187019" y="777936"/>
                  </a:lnTo>
                  <a:lnTo>
                    <a:pt x="203156" y="824962"/>
                  </a:lnTo>
                  <a:lnTo>
                    <a:pt x="219735" y="871833"/>
                  </a:lnTo>
                  <a:lnTo>
                    <a:pt x="236742" y="918552"/>
                  </a:lnTo>
                  <a:lnTo>
                    <a:pt x="254165" y="965127"/>
                  </a:lnTo>
                  <a:lnTo>
                    <a:pt x="271988" y="1011561"/>
                  </a:lnTo>
                  <a:lnTo>
                    <a:pt x="290200" y="1057860"/>
                  </a:lnTo>
                  <a:lnTo>
                    <a:pt x="308786" y="1104029"/>
                  </a:lnTo>
                  <a:lnTo>
                    <a:pt x="327732" y="1150075"/>
                  </a:lnTo>
                  <a:lnTo>
                    <a:pt x="347026" y="1196001"/>
                  </a:lnTo>
                  <a:lnTo>
                    <a:pt x="366654" y="1241813"/>
                  </a:lnTo>
                  <a:lnTo>
                    <a:pt x="386601" y="1287516"/>
                  </a:lnTo>
                  <a:lnTo>
                    <a:pt x="406855" y="1333117"/>
                  </a:lnTo>
                  <a:lnTo>
                    <a:pt x="427403" y="1378619"/>
                  </a:lnTo>
                  <a:lnTo>
                    <a:pt x="448229" y="1424028"/>
                  </a:lnTo>
                  <a:lnTo>
                    <a:pt x="469322" y="1469350"/>
                  </a:lnTo>
                  <a:lnTo>
                    <a:pt x="490667" y="1514590"/>
                  </a:lnTo>
                  <a:lnTo>
                    <a:pt x="512250" y="1559753"/>
                  </a:lnTo>
                  <a:lnTo>
                    <a:pt x="534059" y="1604844"/>
                  </a:lnTo>
                  <a:lnTo>
                    <a:pt x="556080" y="1649868"/>
                  </a:lnTo>
                  <a:lnTo>
                    <a:pt x="578299" y="1694831"/>
                  </a:lnTo>
                  <a:lnTo>
                    <a:pt x="600702" y="1739739"/>
                  </a:lnTo>
                  <a:lnTo>
                    <a:pt x="623277" y="1784596"/>
                  </a:lnTo>
                  <a:lnTo>
                    <a:pt x="646009" y="1829407"/>
                  </a:lnTo>
                  <a:lnTo>
                    <a:pt x="668885" y="1874178"/>
                  </a:lnTo>
                  <a:lnTo>
                    <a:pt x="691892" y="1918915"/>
                  </a:lnTo>
                  <a:lnTo>
                    <a:pt x="715015" y="1963622"/>
                  </a:lnTo>
                  <a:lnTo>
                    <a:pt x="738242" y="2008304"/>
                  </a:lnTo>
                  <a:lnTo>
                    <a:pt x="761558" y="2052967"/>
                  </a:lnTo>
                  <a:lnTo>
                    <a:pt x="784951" y="2097617"/>
                  </a:lnTo>
                  <a:lnTo>
                    <a:pt x="808407" y="2142258"/>
                  </a:lnTo>
                  <a:lnTo>
                    <a:pt x="831911" y="2186896"/>
                  </a:lnTo>
                </a:path>
              </a:pathLst>
            </a:custGeom>
            <a:ln w="52354">
              <a:solidFill>
                <a:srgbClr val="E1A129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542602" y="9189490"/>
              <a:ext cx="208915" cy="427355"/>
            </a:xfrm>
            <a:custGeom>
              <a:avLst/>
              <a:gdLst/>
              <a:ahLst/>
              <a:cxnLst/>
              <a:rect l="l" t="t" r="r" b="b"/>
              <a:pathLst>
                <a:path w="208915" h="427354">
                  <a:moveTo>
                    <a:pt x="0" y="0"/>
                  </a:moveTo>
                  <a:lnTo>
                    <a:pt x="24110" y="46984"/>
                  </a:lnTo>
                  <a:lnTo>
                    <a:pt x="48037" y="94063"/>
                  </a:lnTo>
                  <a:lnTo>
                    <a:pt x="71757" y="141246"/>
                  </a:lnTo>
                  <a:lnTo>
                    <a:pt x="95247" y="188542"/>
                  </a:lnTo>
                  <a:lnTo>
                    <a:pt x="118483" y="235960"/>
                  </a:lnTo>
                  <a:lnTo>
                    <a:pt x="141443" y="283512"/>
                  </a:lnTo>
                  <a:lnTo>
                    <a:pt x="164104" y="331205"/>
                  </a:lnTo>
                  <a:lnTo>
                    <a:pt x="186441" y="379049"/>
                  </a:lnTo>
                  <a:lnTo>
                    <a:pt x="208433" y="427055"/>
                  </a:lnTo>
                </a:path>
              </a:pathLst>
            </a:custGeom>
            <a:ln w="52354">
              <a:solidFill>
                <a:srgbClr val="E1A129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882019" y="9911654"/>
              <a:ext cx="300990" cy="1130935"/>
            </a:xfrm>
            <a:custGeom>
              <a:avLst/>
              <a:gdLst/>
              <a:ahLst/>
              <a:cxnLst/>
              <a:rect l="l" t="t" r="r" b="b"/>
              <a:pathLst>
                <a:path w="300990" h="1130934">
                  <a:moveTo>
                    <a:pt x="0" y="0"/>
                  </a:moveTo>
                  <a:lnTo>
                    <a:pt x="21273" y="46263"/>
                  </a:lnTo>
                  <a:lnTo>
                    <a:pt x="42501" y="92309"/>
                  </a:lnTo>
                  <a:lnTo>
                    <a:pt x="63583" y="138178"/>
                  </a:lnTo>
                  <a:lnTo>
                    <a:pt x="84414" y="183909"/>
                  </a:lnTo>
                  <a:lnTo>
                    <a:pt x="104892" y="229542"/>
                  </a:lnTo>
                  <a:lnTo>
                    <a:pt x="124914" y="275116"/>
                  </a:lnTo>
                  <a:lnTo>
                    <a:pt x="144377" y="320670"/>
                  </a:lnTo>
                  <a:lnTo>
                    <a:pt x="163177" y="366245"/>
                  </a:lnTo>
                  <a:lnTo>
                    <a:pt x="181213" y="411879"/>
                  </a:lnTo>
                  <a:lnTo>
                    <a:pt x="198382" y="457613"/>
                  </a:lnTo>
                  <a:lnTo>
                    <a:pt x="214579" y="503485"/>
                  </a:lnTo>
                  <a:lnTo>
                    <a:pt x="229703" y="549535"/>
                  </a:lnTo>
                  <a:lnTo>
                    <a:pt x="243651" y="595803"/>
                  </a:lnTo>
                  <a:lnTo>
                    <a:pt x="256319" y="642328"/>
                  </a:lnTo>
                  <a:lnTo>
                    <a:pt x="267605" y="689149"/>
                  </a:lnTo>
                  <a:lnTo>
                    <a:pt x="277405" y="736307"/>
                  </a:lnTo>
                  <a:lnTo>
                    <a:pt x="285617" y="783840"/>
                  </a:lnTo>
                  <a:lnTo>
                    <a:pt x="292139" y="831788"/>
                  </a:lnTo>
                  <a:lnTo>
                    <a:pt x="296866" y="880191"/>
                  </a:lnTo>
                  <a:lnTo>
                    <a:pt x="299696" y="929087"/>
                  </a:lnTo>
                  <a:lnTo>
                    <a:pt x="300527" y="978518"/>
                  </a:lnTo>
                  <a:lnTo>
                    <a:pt x="299255" y="1028521"/>
                  </a:lnTo>
                  <a:lnTo>
                    <a:pt x="295777" y="1079137"/>
                  </a:lnTo>
                  <a:lnTo>
                    <a:pt x="289991" y="1130405"/>
                  </a:lnTo>
                </a:path>
              </a:pathLst>
            </a:custGeom>
            <a:ln w="52354">
              <a:solidFill>
                <a:srgbClr val="E1A129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24792" y="1623134"/>
              <a:ext cx="100551" cy="17172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56561" y="3243105"/>
              <a:ext cx="97756" cy="169544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7534986" y="6472525"/>
              <a:ext cx="10795" cy="123189"/>
            </a:xfrm>
            <a:custGeom>
              <a:avLst/>
              <a:gdLst/>
              <a:ahLst/>
              <a:cxnLst/>
              <a:rect l="l" t="t" r="r" b="b"/>
              <a:pathLst>
                <a:path w="10795" h="123190">
                  <a:moveTo>
                    <a:pt x="0" y="0"/>
                  </a:moveTo>
                  <a:lnTo>
                    <a:pt x="3712" y="47245"/>
                  </a:lnTo>
                  <a:lnTo>
                    <a:pt x="7764" y="93065"/>
                  </a:lnTo>
                  <a:lnTo>
                    <a:pt x="9216" y="108065"/>
                  </a:lnTo>
                  <a:lnTo>
                    <a:pt x="10732" y="123043"/>
                  </a:lnTo>
                </a:path>
              </a:pathLst>
            </a:custGeom>
            <a:ln w="52354">
              <a:solidFill>
                <a:srgbClr val="E1A1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93964" y="8929435"/>
              <a:ext cx="112132" cy="16577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752593" y="9652334"/>
              <a:ext cx="104300" cy="17180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107398" y="11077432"/>
              <a:ext cx="80824" cy="17972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7421220" y="0"/>
              <a:ext cx="136525" cy="1271905"/>
            </a:xfrm>
            <a:custGeom>
              <a:avLst/>
              <a:gdLst/>
              <a:ahLst/>
              <a:cxnLst/>
              <a:rect l="l" t="t" r="r" b="b"/>
              <a:pathLst>
                <a:path w="136525" h="1271905">
                  <a:moveTo>
                    <a:pt x="0" y="0"/>
                  </a:moveTo>
                  <a:lnTo>
                    <a:pt x="3084" y="85478"/>
                  </a:lnTo>
                  <a:lnTo>
                    <a:pt x="5257" y="136021"/>
                  </a:lnTo>
                  <a:lnTo>
                    <a:pt x="7681" y="186448"/>
                  </a:lnTo>
                  <a:lnTo>
                    <a:pt x="10362" y="236762"/>
                  </a:lnTo>
                  <a:lnTo>
                    <a:pt x="13304" y="286966"/>
                  </a:lnTo>
                  <a:lnTo>
                    <a:pt x="16515" y="337061"/>
                  </a:lnTo>
                  <a:lnTo>
                    <a:pt x="20000" y="387051"/>
                  </a:lnTo>
                  <a:lnTo>
                    <a:pt x="23765" y="436938"/>
                  </a:lnTo>
                  <a:lnTo>
                    <a:pt x="27814" y="486725"/>
                  </a:lnTo>
                  <a:lnTo>
                    <a:pt x="32155" y="536413"/>
                  </a:lnTo>
                  <a:lnTo>
                    <a:pt x="36792" y="586006"/>
                  </a:lnTo>
                  <a:lnTo>
                    <a:pt x="41732" y="635506"/>
                  </a:lnTo>
                  <a:lnTo>
                    <a:pt x="46980" y="684916"/>
                  </a:lnTo>
                  <a:lnTo>
                    <a:pt x="52542" y="734238"/>
                  </a:lnTo>
                  <a:lnTo>
                    <a:pt x="58423" y="783475"/>
                  </a:lnTo>
                  <a:lnTo>
                    <a:pt x="64630" y="832628"/>
                  </a:lnTo>
                  <a:lnTo>
                    <a:pt x="71168" y="881702"/>
                  </a:lnTo>
                  <a:lnTo>
                    <a:pt x="78042" y="930698"/>
                  </a:lnTo>
                  <a:lnTo>
                    <a:pt x="85259" y="979618"/>
                  </a:lnTo>
                  <a:lnTo>
                    <a:pt x="92824" y="1028466"/>
                  </a:lnTo>
                  <a:lnTo>
                    <a:pt x="100743" y="1077243"/>
                  </a:lnTo>
                  <a:lnTo>
                    <a:pt x="109022" y="1125953"/>
                  </a:lnTo>
                  <a:lnTo>
                    <a:pt x="117666" y="1174598"/>
                  </a:lnTo>
                  <a:lnTo>
                    <a:pt x="126680" y="1223180"/>
                  </a:lnTo>
                  <a:lnTo>
                    <a:pt x="136072" y="1271702"/>
                  </a:lnTo>
                </a:path>
              </a:pathLst>
            </a:custGeom>
            <a:ln w="52354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622276" y="1572718"/>
              <a:ext cx="297180" cy="1327785"/>
            </a:xfrm>
            <a:custGeom>
              <a:avLst/>
              <a:gdLst/>
              <a:ahLst/>
              <a:cxnLst/>
              <a:rect l="l" t="t" r="r" b="b"/>
              <a:pathLst>
                <a:path w="297179" h="1327785">
                  <a:moveTo>
                    <a:pt x="0" y="0"/>
                  </a:moveTo>
                  <a:lnTo>
                    <a:pt x="10995" y="49172"/>
                  </a:lnTo>
                  <a:lnTo>
                    <a:pt x="22024" y="98320"/>
                  </a:lnTo>
                  <a:lnTo>
                    <a:pt x="33083" y="147446"/>
                  </a:lnTo>
                  <a:lnTo>
                    <a:pt x="44167" y="196553"/>
                  </a:lnTo>
                  <a:lnTo>
                    <a:pt x="55273" y="245644"/>
                  </a:lnTo>
                  <a:lnTo>
                    <a:pt x="66397" y="294722"/>
                  </a:lnTo>
                  <a:lnTo>
                    <a:pt x="77535" y="343789"/>
                  </a:lnTo>
                  <a:lnTo>
                    <a:pt x="88683" y="392850"/>
                  </a:lnTo>
                  <a:lnTo>
                    <a:pt x="99836" y="441907"/>
                  </a:lnTo>
                  <a:lnTo>
                    <a:pt x="110990" y="490962"/>
                  </a:lnTo>
                  <a:lnTo>
                    <a:pt x="122142" y="540020"/>
                  </a:lnTo>
                  <a:lnTo>
                    <a:pt x="133288" y="589082"/>
                  </a:lnTo>
                  <a:lnTo>
                    <a:pt x="144423" y="638152"/>
                  </a:lnTo>
                  <a:lnTo>
                    <a:pt x="155544" y="687234"/>
                  </a:lnTo>
                  <a:lnTo>
                    <a:pt x="166646" y="736329"/>
                  </a:lnTo>
                  <a:lnTo>
                    <a:pt x="177726" y="785441"/>
                  </a:lnTo>
                  <a:lnTo>
                    <a:pt x="188779" y="834573"/>
                  </a:lnTo>
                  <a:lnTo>
                    <a:pt x="199802" y="883727"/>
                  </a:lnTo>
                  <a:lnTo>
                    <a:pt x="210790" y="932908"/>
                  </a:lnTo>
                  <a:lnTo>
                    <a:pt x="221739" y="982118"/>
                  </a:lnTo>
                  <a:lnTo>
                    <a:pt x="232646" y="1031359"/>
                  </a:lnTo>
                  <a:lnTo>
                    <a:pt x="243506" y="1080636"/>
                  </a:lnTo>
                  <a:lnTo>
                    <a:pt x="254315" y="1129950"/>
                  </a:lnTo>
                  <a:lnTo>
                    <a:pt x="265069" y="1179305"/>
                  </a:lnTo>
                  <a:lnTo>
                    <a:pt x="275765" y="1228704"/>
                  </a:lnTo>
                  <a:lnTo>
                    <a:pt x="286398" y="1278149"/>
                  </a:lnTo>
                  <a:lnTo>
                    <a:pt x="296964" y="1327645"/>
                  </a:lnTo>
                </a:path>
              </a:pathLst>
            </a:custGeom>
            <a:ln w="52354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980787" y="3198781"/>
              <a:ext cx="277495" cy="2901315"/>
            </a:xfrm>
            <a:custGeom>
              <a:avLst/>
              <a:gdLst/>
              <a:ahLst/>
              <a:cxnLst/>
              <a:rect l="l" t="t" r="r" b="b"/>
              <a:pathLst>
                <a:path w="277495" h="2901315">
                  <a:moveTo>
                    <a:pt x="0" y="0"/>
                  </a:moveTo>
                  <a:lnTo>
                    <a:pt x="9445" y="47969"/>
                  </a:lnTo>
                  <a:lnTo>
                    <a:pt x="18776" y="96039"/>
                  </a:lnTo>
                  <a:lnTo>
                    <a:pt x="27989" y="144208"/>
                  </a:lnTo>
                  <a:lnTo>
                    <a:pt x="37081" y="192475"/>
                  </a:lnTo>
                  <a:lnTo>
                    <a:pt x="46051" y="240837"/>
                  </a:lnTo>
                  <a:lnTo>
                    <a:pt x="54895" y="289294"/>
                  </a:lnTo>
                  <a:lnTo>
                    <a:pt x="63610" y="337843"/>
                  </a:lnTo>
                  <a:lnTo>
                    <a:pt x="72194" y="386484"/>
                  </a:lnTo>
                  <a:lnTo>
                    <a:pt x="80643" y="435215"/>
                  </a:lnTo>
                  <a:lnTo>
                    <a:pt x="88955" y="484034"/>
                  </a:lnTo>
                  <a:lnTo>
                    <a:pt x="97127" y="532939"/>
                  </a:lnTo>
                  <a:lnTo>
                    <a:pt x="105156" y="581930"/>
                  </a:lnTo>
                  <a:lnTo>
                    <a:pt x="113040" y="631005"/>
                  </a:lnTo>
                  <a:lnTo>
                    <a:pt x="120775" y="680161"/>
                  </a:lnTo>
                  <a:lnTo>
                    <a:pt x="128360" y="729398"/>
                  </a:lnTo>
                  <a:lnTo>
                    <a:pt x="135790" y="778715"/>
                  </a:lnTo>
                  <a:lnTo>
                    <a:pt x="143063" y="828109"/>
                  </a:lnTo>
                  <a:lnTo>
                    <a:pt x="150177" y="877578"/>
                  </a:lnTo>
                  <a:lnTo>
                    <a:pt x="157129" y="927123"/>
                  </a:lnTo>
                  <a:lnTo>
                    <a:pt x="163915" y="976740"/>
                  </a:lnTo>
                  <a:lnTo>
                    <a:pt x="170534" y="1026429"/>
                  </a:lnTo>
                  <a:lnTo>
                    <a:pt x="176981" y="1076188"/>
                  </a:lnTo>
                  <a:lnTo>
                    <a:pt x="183255" y="1126015"/>
                  </a:lnTo>
                  <a:lnTo>
                    <a:pt x="189353" y="1175909"/>
                  </a:lnTo>
                  <a:lnTo>
                    <a:pt x="195271" y="1225868"/>
                  </a:lnTo>
                  <a:lnTo>
                    <a:pt x="201007" y="1275892"/>
                  </a:lnTo>
                  <a:lnTo>
                    <a:pt x="206559" y="1325977"/>
                  </a:lnTo>
                  <a:lnTo>
                    <a:pt x="211923" y="1376124"/>
                  </a:lnTo>
                  <a:lnTo>
                    <a:pt x="217096" y="1426329"/>
                  </a:lnTo>
                  <a:lnTo>
                    <a:pt x="222077" y="1476592"/>
                  </a:lnTo>
                  <a:lnTo>
                    <a:pt x="226861" y="1526912"/>
                  </a:lnTo>
                  <a:lnTo>
                    <a:pt x="231446" y="1577286"/>
                  </a:lnTo>
                  <a:lnTo>
                    <a:pt x="235830" y="1627713"/>
                  </a:lnTo>
                  <a:lnTo>
                    <a:pt x="240009" y="1678192"/>
                  </a:lnTo>
                  <a:lnTo>
                    <a:pt x="243981" y="1728721"/>
                  </a:lnTo>
                  <a:lnTo>
                    <a:pt x="247743" y="1779299"/>
                  </a:lnTo>
                  <a:lnTo>
                    <a:pt x="251292" y="1829923"/>
                  </a:lnTo>
                  <a:lnTo>
                    <a:pt x="254626" y="1880593"/>
                  </a:lnTo>
                  <a:lnTo>
                    <a:pt x="257741" y="1931307"/>
                  </a:lnTo>
                  <a:lnTo>
                    <a:pt x="260635" y="1982064"/>
                  </a:lnTo>
                  <a:lnTo>
                    <a:pt x="263304" y="2032861"/>
                  </a:lnTo>
                  <a:lnTo>
                    <a:pt x="265747" y="2083698"/>
                  </a:lnTo>
                  <a:lnTo>
                    <a:pt x="267960" y="2134572"/>
                  </a:lnTo>
                  <a:lnTo>
                    <a:pt x="269941" y="2185484"/>
                  </a:lnTo>
                  <a:lnTo>
                    <a:pt x="271686" y="2236429"/>
                  </a:lnTo>
                  <a:lnTo>
                    <a:pt x="273193" y="2287408"/>
                  </a:lnTo>
                  <a:lnTo>
                    <a:pt x="274460" y="2338419"/>
                  </a:lnTo>
                  <a:lnTo>
                    <a:pt x="275482" y="2389461"/>
                  </a:lnTo>
                  <a:lnTo>
                    <a:pt x="276258" y="2440530"/>
                  </a:lnTo>
                  <a:lnTo>
                    <a:pt x="276785" y="2491627"/>
                  </a:lnTo>
                  <a:lnTo>
                    <a:pt x="277060" y="2542750"/>
                  </a:lnTo>
                  <a:lnTo>
                    <a:pt x="277080" y="2593897"/>
                  </a:lnTo>
                  <a:lnTo>
                    <a:pt x="276842" y="2645066"/>
                  </a:lnTo>
                  <a:lnTo>
                    <a:pt x="276343" y="2696257"/>
                  </a:lnTo>
                  <a:lnTo>
                    <a:pt x="275581" y="2747467"/>
                  </a:lnTo>
                  <a:lnTo>
                    <a:pt x="274553" y="2798695"/>
                  </a:lnTo>
                  <a:lnTo>
                    <a:pt x="273256" y="2849940"/>
                  </a:lnTo>
                  <a:lnTo>
                    <a:pt x="271688" y="2901199"/>
                  </a:lnTo>
                </a:path>
              </a:pathLst>
            </a:custGeom>
            <a:ln w="52354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793801" y="6413353"/>
              <a:ext cx="442595" cy="2162810"/>
            </a:xfrm>
            <a:custGeom>
              <a:avLst/>
              <a:gdLst/>
              <a:ahLst/>
              <a:cxnLst/>
              <a:rect l="l" t="t" r="r" b="b"/>
              <a:pathLst>
                <a:path w="442595" h="2162809">
                  <a:moveTo>
                    <a:pt x="442248" y="0"/>
                  </a:moveTo>
                  <a:lnTo>
                    <a:pt x="438067" y="53016"/>
                  </a:lnTo>
                  <a:lnTo>
                    <a:pt x="433493" y="105765"/>
                  </a:lnTo>
                  <a:lnTo>
                    <a:pt x="428534" y="158254"/>
                  </a:lnTo>
                  <a:lnTo>
                    <a:pt x="423199" y="210489"/>
                  </a:lnTo>
                  <a:lnTo>
                    <a:pt x="417496" y="262476"/>
                  </a:lnTo>
                  <a:lnTo>
                    <a:pt x="411435" y="314221"/>
                  </a:lnTo>
                  <a:lnTo>
                    <a:pt x="405023" y="365730"/>
                  </a:lnTo>
                  <a:lnTo>
                    <a:pt x="398270" y="417010"/>
                  </a:lnTo>
                  <a:lnTo>
                    <a:pt x="391184" y="468067"/>
                  </a:lnTo>
                  <a:lnTo>
                    <a:pt x="383773" y="518906"/>
                  </a:lnTo>
                  <a:lnTo>
                    <a:pt x="376046" y="569535"/>
                  </a:lnTo>
                  <a:lnTo>
                    <a:pt x="368012" y="619960"/>
                  </a:lnTo>
                  <a:lnTo>
                    <a:pt x="359678" y="670185"/>
                  </a:lnTo>
                  <a:lnTo>
                    <a:pt x="351055" y="720219"/>
                  </a:lnTo>
                  <a:lnTo>
                    <a:pt x="342150" y="770067"/>
                  </a:lnTo>
                  <a:lnTo>
                    <a:pt x="332972" y="819735"/>
                  </a:lnTo>
                  <a:lnTo>
                    <a:pt x="323530" y="869229"/>
                  </a:lnTo>
                  <a:lnTo>
                    <a:pt x="313832" y="918556"/>
                  </a:lnTo>
                  <a:lnTo>
                    <a:pt x="303886" y="967722"/>
                  </a:lnTo>
                  <a:lnTo>
                    <a:pt x="293702" y="1016733"/>
                  </a:lnTo>
                  <a:lnTo>
                    <a:pt x="283288" y="1065595"/>
                  </a:lnTo>
                  <a:lnTo>
                    <a:pt x="272652" y="1114315"/>
                  </a:lnTo>
                  <a:lnTo>
                    <a:pt x="261803" y="1162898"/>
                  </a:lnTo>
                  <a:lnTo>
                    <a:pt x="250750" y="1211352"/>
                  </a:lnTo>
                  <a:lnTo>
                    <a:pt x="239502" y="1259681"/>
                  </a:lnTo>
                  <a:lnTo>
                    <a:pt x="228066" y="1307893"/>
                  </a:lnTo>
                  <a:lnTo>
                    <a:pt x="216451" y="1355993"/>
                  </a:lnTo>
                  <a:lnTo>
                    <a:pt x="204667" y="1403988"/>
                  </a:lnTo>
                  <a:lnTo>
                    <a:pt x="192721" y="1451884"/>
                  </a:lnTo>
                  <a:lnTo>
                    <a:pt x="180622" y="1499687"/>
                  </a:lnTo>
                  <a:lnTo>
                    <a:pt x="168379" y="1547403"/>
                  </a:lnTo>
                  <a:lnTo>
                    <a:pt x="156000" y="1595039"/>
                  </a:lnTo>
                  <a:lnTo>
                    <a:pt x="143494" y="1642601"/>
                  </a:lnTo>
                  <a:lnTo>
                    <a:pt x="130870" y="1690095"/>
                  </a:lnTo>
                  <a:lnTo>
                    <a:pt x="118136" y="1737527"/>
                  </a:lnTo>
                  <a:lnTo>
                    <a:pt x="105300" y="1784903"/>
                  </a:lnTo>
                  <a:lnTo>
                    <a:pt x="92372" y="1832230"/>
                  </a:lnTo>
                  <a:lnTo>
                    <a:pt x="79360" y="1879514"/>
                  </a:lnTo>
                  <a:lnTo>
                    <a:pt x="66272" y="1926760"/>
                  </a:lnTo>
                  <a:lnTo>
                    <a:pt x="53117" y="1973976"/>
                  </a:lnTo>
                  <a:lnTo>
                    <a:pt x="39904" y="2021167"/>
                  </a:lnTo>
                  <a:lnTo>
                    <a:pt x="26641" y="2068340"/>
                  </a:lnTo>
                  <a:lnTo>
                    <a:pt x="13336" y="2115501"/>
                  </a:lnTo>
                  <a:lnTo>
                    <a:pt x="0" y="2162656"/>
                  </a:lnTo>
                </a:path>
              </a:pathLst>
            </a:custGeom>
            <a:ln w="52354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596248" y="8879729"/>
              <a:ext cx="112395" cy="427355"/>
            </a:xfrm>
            <a:custGeom>
              <a:avLst/>
              <a:gdLst/>
              <a:ahLst/>
              <a:cxnLst/>
              <a:rect l="l" t="t" r="r" b="b"/>
              <a:pathLst>
                <a:path w="112395" h="427354">
                  <a:moveTo>
                    <a:pt x="111954" y="0"/>
                  </a:moveTo>
                  <a:lnTo>
                    <a:pt x="99002" y="46974"/>
                  </a:lnTo>
                  <a:lnTo>
                    <a:pt x="86149" y="94042"/>
                  </a:lnTo>
                  <a:lnTo>
                    <a:pt x="73407" y="141215"/>
                  </a:lnTo>
                  <a:lnTo>
                    <a:pt x="60790" y="188500"/>
                  </a:lnTo>
                  <a:lnTo>
                    <a:pt x="48309" y="235908"/>
                  </a:lnTo>
                  <a:lnTo>
                    <a:pt x="35977" y="283449"/>
                  </a:lnTo>
                  <a:lnTo>
                    <a:pt x="23807" y="331131"/>
                  </a:lnTo>
                  <a:lnTo>
                    <a:pt x="11810" y="378965"/>
                  </a:lnTo>
                  <a:lnTo>
                    <a:pt x="0" y="426960"/>
                  </a:lnTo>
                </a:path>
              </a:pathLst>
            </a:custGeom>
            <a:ln w="52354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364670" y="9605115"/>
              <a:ext cx="160655" cy="1128395"/>
            </a:xfrm>
            <a:custGeom>
              <a:avLst/>
              <a:gdLst/>
              <a:ahLst/>
              <a:cxnLst/>
              <a:rect l="l" t="t" r="r" b="b"/>
              <a:pathLst>
                <a:path w="160654" h="1128395">
                  <a:moveTo>
                    <a:pt x="160350" y="0"/>
                  </a:moveTo>
                  <a:lnTo>
                    <a:pt x="148444" y="48141"/>
                  </a:lnTo>
                  <a:lnTo>
                    <a:pt x="136573" y="96053"/>
                  </a:lnTo>
                  <a:lnTo>
                    <a:pt x="124799" y="143780"/>
                  </a:lnTo>
                  <a:lnTo>
                    <a:pt x="113184" y="191368"/>
                  </a:lnTo>
                  <a:lnTo>
                    <a:pt x="101792" y="238861"/>
                  </a:lnTo>
                  <a:lnTo>
                    <a:pt x="90683" y="286303"/>
                  </a:lnTo>
                  <a:lnTo>
                    <a:pt x="79922" y="333739"/>
                  </a:lnTo>
                  <a:lnTo>
                    <a:pt x="69571" y="381214"/>
                  </a:lnTo>
                  <a:lnTo>
                    <a:pt x="59690" y="428772"/>
                  </a:lnTo>
                  <a:lnTo>
                    <a:pt x="50345" y="476458"/>
                  </a:lnTo>
                  <a:lnTo>
                    <a:pt x="41595" y="524316"/>
                  </a:lnTo>
                  <a:lnTo>
                    <a:pt x="33505" y="572390"/>
                  </a:lnTo>
                  <a:lnTo>
                    <a:pt x="26136" y="620727"/>
                  </a:lnTo>
                  <a:lnTo>
                    <a:pt x="19551" y="669369"/>
                  </a:lnTo>
                  <a:lnTo>
                    <a:pt x="13813" y="718362"/>
                  </a:lnTo>
                  <a:lnTo>
                    <a:pt x="8983" y="767750"/>
                  </a:lnTo>
                  <a:lnTo>
                    <a:pt x="5124" y="817578"/>
                  </a:lnTo>
                  <a:lnTo>
                    <a:pt x="2299" y="867891"/>
                  </a:lnTo>
                  <a:lnTo>
                    <a:pt x="570" y="918732"/>
                  </a:lnTo>
                  <a:lnTo>
                    <a:pt x="0" y="970147"/>
                  </a:lnTo>
                  <a:lnTo>
                    <a:pt x="650" y="1022180"/>
                  </a:lnTo>
                  <a:lnTo>
                    <a:pt x="2583" y="1074876"/>
                  </a:lnTo>
                  <a:lnTo>
                    <a:pt x="5863" y="1128279"/>
                  </a:lnTo>
                </a:path>
              </a:pathLst>
            </a:custGeom>
            <a:ln w="52354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404789" y="11029983"/>
              <a:ext cx="43815" cy="278765"/>
            </a:xfrm>
            <a:custGeom>
              <a:avLst/>
              <a:gdLst/>
              <a:ahLst/>
              <a:cxnLst/>
              <a:rect l="l" t="t" r="r" b="b"/>
              <a:pathLst>
                <a:path w="43815" h="278765">
                  <a:moveTo>
                    <a:pt x="0" y="0"/>
                  </a:moveTo>
                  <a:lnTo>
                    <a:pt x="6875" y="51454"/>
                  </a:lnTo>
                  <a:lnTo>
                    <a:pt x="14504" y="105189"/>
                  </a:lnTo>
                  <a:lnTo>
                    <a:pt x="22929" y="160439"/>
                  </a:lnTo>
                  <a:lnTo>
                    <a:pt x="32196" y="216438"/>
                  </a:lnTo>
                  <a:lnTo>
                    <a:pt x="42350" y="272423"/>
                  </a:lnTo>
                  <a:lnTo>
                    <a:pt x="43584" y="278572"/>
                  </a:lnTo>
                </a:path>
              </a:pathLst>
            </a:custGeom>
            <a:ln w="52354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544093" y="1309473"/>
              <a:ext cx="78720" cy="173931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905307" y="2932052"/>
              <a:ext cx="77076" cy="17109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8244302" y="6162079"/>
              <a:ext cx="6350" cy="125730"/>
            </a:xfrm>
            <a:custGeom>
              <a:avLst/>
              <a:gdLst/>
              <a:ahLst/>
              <a:cxnLst/>
              <a:rect l="l" t="t" r="r" b="b"/>
              <a:pathLst>
                <a:path w="6350" h="125729">
                  <a:moveTo>
                    <a:pt x="5905" y="0"/>
                  </a:moveTo>
                  <a:lnTo>
                    <a:pt x="3933" y="46552"/>
                  </a:lnTo>
                  <a:lnTo>
                    <a:pt x="1687" y="93672"/>
                  </a:lnTo>
                  <a:lnTo>
                    <a:pt x="861" y="109437"/>
                  </a:lnTo>
                  <a:lnTo>
                    <a:pt x="0" y="125179"/>
                  </a:lnTo>
                </a:path>
              </a:pathLst>
            </a:custGeom>
            <a:ln w="523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715993" y="8610623"/>
              <a:ext cx="86761" cy="173827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527256" y="9341825"/>
              <a:ext cx="80426" cy="172413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349638" y="10767217"/>
              <a:ext cx="66626" cy="17110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971286" y="4578635"/>
              <a:ext cx="4004028" cy="4944166"/>
            </a:xfrm>
            <a:prstGeom prst="rect">
              <a:avLst/>
            </a:prstGeom>
          </p:spPr>
        </p:pic>
      </p:grpSp>
      <p:sp>
        <p:nvSpPr>
          <p:cNvPr id="44" name="object 44">
            <a:hlinkClick r:id="rId19" action="ppaction://hlinksldjump"/>
          </p:cNvPr>
          <p:cNvSpPr txBox="1"/>
          <p:nvPr/>
        </p:nvSpPr>
        <p:spPr>
          <a:xfrm>
            <a:off x="10052050" y="933092"/>
            <a:ext cx="3736340" cy="413959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5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5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5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5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5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5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5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550" dirty="0">
              <a:latin typeface="Times New Roman"/>
              <a:cs typeface="Times New Roman"/>
            </a:endParaRPr>
          </a:p>
          <a:p>
            <a:pPr marL="445134" marR="450215" indent="78740">
              <a:lnSpc>
                <a:spcPts val="2640"/>
              </a:lnSpc>
            </a:pPr>
            <a:endParaRPr lang="en-US" sz="2550" dirty="0">
              <a:latin typeface="Times New Roman"/>
              <a:cs typeface="Times New Roman"/>
            </a:endParaRPr>
          </a:p>
          <a:p>
            <a:pPr marL="445134" marR="450215" indent="78740">
              <a:lnSpc>
                <a:spcPts val="2640"/>
              </a:lnSpc>
            </a:pPr>
            <a:r>
              <a:rPr sz="2550" b="1" spc="-140" dirty="0">
                <a:solidFill>
                  <a:srgbClr val="11294B"/>
                </a:solidFill>
                <a:latin typeface="Gotham"/>
                <a:cs typeface="Gotham"/>
              </a:rPr>
              <a:t>PAJAMAS</a:t>
            </a:r>
            <a:r>
              <a:rPr sz="2550" b="1" spc="-175" dirty="0">
                <a:solidFill>
                  <a:srgbClr val="11294B"/>
                </a:solidFill>
                <a:latin typeface="Gotham"/>
                <a:cs typeface="Gotham"/>
              </a:rPr>
              <a:t> </a:t>
            </a:r>
            <a:r>
              <a:rPr sz="2550" b="1" spc="-70" dirty="0">
                <a:solidFill>
                  <a:srgbClr val="11294B"/>
                </a:solidFill>
                <a:latin typeface="Gotham"/>
                <a:cs typeface="Gotham"/>
              </a:rPr>
              <a:t>AND</a:t>
            </a:r>
            <a:r>
              <a:rPr sz="2550" b="1" spc="-175" dirty="0">
                <a:solidFill>
                  <a:srgbClr val="11294B"/>
                </a:solidFill>
                <a:latin typeface="Gotham"/>
                <a:cs typeface="Gotham"/>
              </a:rPr>
              <a:t> </a:t>
            </a:r>
            <a:r>
              <a:rPr sz="2550" b="1" spc="-50" dirty="0">
                <a:solidFill>
                  <a:srgbClr val="11294B"/>
                </a:solidFill>
                <a:latin typeface="Gotham"/>
                <a:cs typeface="Gotham"/>
              </a:rPr>
              <a:t>A </a:t>
            </a:r>
            <a:r>
              <a:rPr sz="2550" b="1" spc="-105" dirty="0">
                <a:solidFill>
                  <a:srgbClr val="11294B"/>
                </a:solidFill>
                <a:latin typeface="Gotham"/>
                <a:cs typeface="Gotham"/>
              </a:rPr>
              <a:t>STUFFED</a:t>
            </a:r>
            <a:r>
              <a:rPr sz="2550" b="1" spc="-160" dirty="0">
                <a:solidFill>
                  <a:srgbClr val="11294B"/>
                </a:solidFill>
                <a:latin typeface="Gotham"/>
                <a:cs typeface="Gotham"/>
              </a:rPr>
              <a:t> </a:t>
            </a:r>
            <a:r>
              <a:rPr sz="2550" b="1" spc="-100" dirty="0">
                <a:solidFill>
                  <a:srgbClr val="11294B"/>
                </a:solidFill>
                <a:latin typeface="Gotham"/>
                <a:cs typeface="Gotham"/>
              </a:rPr>
              <a:t>ANIMAL</a:t>
            </a:r>
            <a:endParaRPr sz="2550" dirty="0">
              <a:latin typeface="Gotham Bold"/>
              <a:cs typeface="Gotham Bold"/>
            </a:endParaRPr>
          </a:p>
        </p:txBody>
      </p:sp>
      <p:sp>
        <p:nvSpPr>
          <p:cNvPr id="45" name="object 45">
            <a:hlinkClick r:id="" action="ppaction://hlinkshowjump?jump=nextslide"/>
          </p:cNvPr>
          <p:cNvSpPr txBox="1"/>
          <p:nvPr/>
        </p:nvSpPr>
        <p:spPr>
          <a:xfrm>
            <a:off x="14638999" y="933092"/>
            <a:ext cx="3736340" cy="392415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5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5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5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5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5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5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5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550" dirty="0">
              <a:latin typeface="Times New Roman"/>
              <a:cs typeface="Times New Roman"/>
            </a:endParaRPr>
          </a:p>
          <a:p>
            <a:pPr marL="773430">
              <a:lnSpc>
                <a:spcPct val="100000"/>
              </a:lnSpc>
            </a:pPr>
            <a:endParaRPr lang="en-US" sz="2550" dirty="0">
              <a:latin typeface="Times New Roman"/>
              <a:cs typeface="Times New Roman"/>
            </a:endParaRPr>
          </a:p>
          <a:p>
            <a:pPr marL="773430">
              <a:lnSpc>
                <a:spcPct val="100000"/>
              </a:lnSpc>
            </a:pPr>
            <a:r>
              <a:rPr sz="2550" b="1" spc="-185" dirty="0">
                <a:solidFill>
                  <a:srgbClr val="11294B"/>
                </a:solidFill>
                <a:latin typeface="Gotham"/>
                <a:cs typeface="Gotham"/>
              </a:rPr>
              <a:t>WATER</a:t>
            </a:r>
            <a:r>
              <a:rPr sz="2550" b="1" spc="-170" dirty="0">
                <a:solidFill>
                  <a:srgbClr val="11294B"/>
                </a:solidFill>
                <a:latin typeface="Gotham"/>
                <a:cs typeface="Gotham"/>
              </a:rPr>
              <a:t> </a:t>
            </a:r>
            <a:r>
              <a:rPr sz="2550" b="1" spc="-20" dirty="0">
                <a:solidFill>
                  <a:srgbClr val="11294B"/>
                </a:solidFill>
                <a:latin typeface="Gotham"/>
                <a:cs typeface="Gotham"/>
              </a:rPr>
              <a:t>WELL</a:t>
            </a:r>
            <a:endParaRPr sz="2550" dirty="0">
              <a:latin typeface="Gotham Bold"/>
              <a:cs typeface="Gotham Bold"/>
            </a:endParaRPr>
          </a:p>
        </p:txBody>
      </p:sp>
      <p:sp>
        <p:nvSpPr>
          <p:cNvPr id="46" name="object 46">
            <a:hlinkClick r:id="" action="ppaction://hlinkshowjump?jump=nextslide"/>
          </p:cNvPr>
          <p:cNvSpPr txBox="1"/>
          <p:nvPr/>
        </p:nvSpPr>
        <p:spPr>
          <a:xfrm>
            <a:off x="14624050" y="6035675"/>
            <a:ext cx="3736340" cy="427040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5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5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5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5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550" dirty="0">
              <a:latin typeface="Times New Roman"/>
              <a:cs typeface="Times New Roman"/>
            </a:endParaRPr>
          </a:p>
          <a:p>
            <a:pPr marL="1102360" marR="1106805" indent="274955">
              <a:lnSpc>
                <a:spcPts val="2970"/>
              </a:lnSpc>
              <a:spcBef>
                <a:spcPts val="5"/>
              </a:spcBef>
            </a:pPr>
            <a:endParaRPr lang="en-US" sz="2550" dirty="0">
              <a:latin typeface="Times New Roman"/>
              <a:cs typeface="Times New Roman"/>
            </a:endParaRPr>
          </a:p>
          <a:p>
            <a:pPr marL="1102360" marR="1106805" indent="274955">
              <a:lnSpc>
                <a:spcPts val="2970"/>
              </a:lnSpc>
              <a:spcBef>
                <a:spcPts val="5"/>
              </a:spcBef>
            </a:pPr>
            <a:endParaRPr lang="en-US" sz="2550" b="1" spc="-20" dirty="0">
              <a:solidFill>
                <a:srgbClr val="11294B"/>
              </a:solidFill>
              <a:latin typeface="Times New Roman"/>
              <a:cs typeface="Times New Roman"/>
            </a:endParaRPr>
          </a:p>
          <a:p>
            <a:pPr marL="1102360" marR="1106805" indent="274955">
              <a:lnSpc>
                <a:spcPts val="2970"/>
              </a:lnSpc>
              <a:spcBef>
                <a:spcPts val="5"/>
              </a:spcBef>
            </a:pPr>
            <a:endParaRPr lang="en-US" sz="2550" b="1" spc="-20" dirty="0">
              <a:solidFill>
                <a:srgbClr val="11294B"/>
              </a:solidFill>
              <a:latin typeface="Times New Roman"/>
              <a:cs typeface="Times New Roman"/>
            </a:endParaRPr>
          </a:p>
          <a:p>
            <a:pPr marL="1102360" marR="1106805" indent="274955">
              <a:lnSpc>
                <a:spcPts val="2970"/>
              </a:lnSpc>
              <a:spcBef>
                <a:spcPts val="5"/>
              </a:spcBef>
            </a:pPr>
            <a:endParaRPr lang="en-US" sz="2550" b="1" spc="-20" dirty="0">
              <a:solidFill>
                <a:srgbClr val="11294B"/>
              </a:solidFill>
              <a:latin typeface="Times New Roman"/>
              <a:cs typeface="Times New Roman"/>
            </a:endParaRPr>
          </a:p>
          <a:p>
            <a:pPr marL="1102360" marR="1106805" indent="274955">
              <a:lnSpc>
                <a:spcPts val="2970"/>
              </a:lnSpc>
              <a:spcBef>
                <a:spcPts val="5"/>
              </a:spcBef>
            </a:pPr>
            <a:r>
              <a:rPr sz="2550" b="1" spc="-20" dirty="0">
                <a:solidFill>
                  <a:srgbClr val="11294B"/>
                </a:solidFill>
                <a:latin typeface="Gotham"/>
                <a:cs typeface="Gotham"/>
              </a:rPr>
              <a:t>FOOD </a:t>
            </a:r>
            <a:r>
              <a:rPr sz="2550" b="1" spc="-110" dirty="0">
                <a:solidFill>
                  <a:srgbClr val="11294B"/>
                </a:solidFill>
                <a:latin typeface="Gotham"/>
                <a:cs typeface="Gotham"/>
              </a:rPr>
              <a:t>SUPPLIES</a:t>
            </a:r>
            <a:endParaRPr sz="2550" dirty="0">
              <a:latin typeface="Gotham Bold"/>
              <a:cs typeface="Gotham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08339" y="2793492"/>
            <a:ext cx="9274810" cy="9804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210" dirty="0"/>
              <a:t>Oops!</a:t>
            </a:r>
            <a:r>
              <a:rPr spc="-475" dirty="0"/>
              <a:t> </a:t>
            </a:r>
            <a:r>
              <a:rPr spc="-229" dirty="0"/>
              <a:t>That’s</a:t>
            </a:r>
            <a:r>
              <a:rPr spc="-475" dirty="0"/>
              <a:t> </a:t>
            </a:r>
            <a:r>
              <a:rPr spc="-170" dirty="0"/>
              <a:t>not</a:t>
            </a:r>
            <a:r>
              <a:rPr spc="-470" dirty="0"/>
              <a:t> </a:t>
            </a:r>
            <a:r>
              <a:rPr spc="-290" dirty="0"/>
              <a:t>correct.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8376708" y="4282592"/>
            <a:ext cx="3350895" cy="911225"/>
            <a:chOff x="8376708" y="4282592"/>
            <a:chExt cx="3350895" cy="911225"/>
          </a:xfrm>
        </p:grpSpPr>
        <p:sp>
          <p:nvSpPr>
            <p:cNvPr id="4" name="object 4">
              <a:hlinkClick r:id="" action="ppaction://hlinkshowjump?jump=previousslide"/>
            </p:cNvPr>
            <p:cNvSpPr/>
            <p:nvPr/>
          </p:nvSpPr>
          <p:spPr>
            <a:xfrm>
              <a:off x="8376708" y="4282592"/>
              <a:ext cx="3350895" cy="911225"/>
            </a:xfrm>
            <a:custGeom>
              <a:avLst/>
              <a:gdLst/>
              <a:ahLst/>
              <a:cxnLst/>
              <a:rect l="l" t="t" r="r" b="b"/>
              <a:pathLst>
                <a:path w="3350895" h="911225">
                  <a:moveTo>
                    <a:pt x="3350683" y="0"/>
                  </a:moveTo>
                  <a:lnTo>
                    <a:pt x="0" y="0"/>
                  </a:lnTo>
                  <a:lnTo>
                    <a:pt x="0" y="910967"/>
                  </a:lnTo>
                  <a:lnTo>
                    <a:pt x="3350683" y="910967"/>
                  </a:lnTo>
                  <a:lnTo>
                    <a:pt x="3350683" y="0"/>
                  </a:lnTo>
                  <a:close/>
                </a:path>
              </a:pathLst>
            </a:custGeom>
            <a:solidFill>
              <a:srgbClr val="E96C25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>
              <a:hlinkClick r:id="" action="ppaction://hlinkshowjump?jump=previousslide"/>
            </p:cNvPr>
            <p:cNvSpPr/>
            <p:nvPr/>
          </p:nvSpPr>
          <p:spPr>
            <a:xfrm>
              <a:off x="8860682" y="4596718"/>
              <a:ext cx="2383155" cy="303530"/>
            </a:xfrm>
            <a:custGeom>
              <a:avLst/>
              <a:gdLst/>
              <a:ahLst/>
              <a:cxnLst/>
              <a:rect l="l" t="t" r="r" b="b"/>
              <a:pathLst>
                <a:path w="2383154" h="303529">
                  <a:moveTo>
                    <a:pt x="153712" y="64500"/>
                  </a:moveTo>
                  <a:lnTo>
                    <a:pt x="89211" y="64500"/>
                  </a:lnTo>
                  <a:lnTo>
                    <a:pt x="89211" y="298210"/>
                  </a:lnTo>
                  <a:lnTo>
                    <a:pt x="153712" y="298210"/>
                  </a:lnTo>
                  <a:lnTo>
                    <a:pt x="153712" y="64500"/>
                  </a:lnTo>
                  <a:close/>
                </a:path>
                <a:path w="2383154" h="303529">
                  <a:moveTo>
                    <a:pt x="242924" y="5026"/>
                  </a:moveTo>
                  <a:lnTo>
                    <a:pt x="0" y="5026"/>
                  </a:lnTo>
                  <a:lnTo>
                    <a:pt x="0" y="64500"/>
                  </a:lnTo>
                  <a:lnTo>
                    <a:pt x="242924" y="64500"/>
                  </a:lnTo>
                  <a:lnTo>
                    <a:pt x="242924" y="5026"/>
                  </a:lnTo>
                  <a:close/>
                </a:path>
                <a:path w="2383154" h="303529">
                  <a:moveTo>
                    <a:pt x="426374" y="5026"/>
                  </a:moveTo>
                  <a:lnTo>
                    <a:pt x="292347" y="5026"/>
                  </a:lnTo>
                  <a:lnTo>
                    <a:pt x="292347" y="298210"/>
                  </a:lnTo>
                  <a:lnTo>
                    <a:pt x="356847" y="298210"/>
                  </a:lnTo>
                  <a:lnTo>
                    <a:pt x="356847" y="204391"/>
                  </a:lnTo>
                  <a:lnTo>
                    <a:pt x="481570" y="204391"/>
                  </a:lnTo>
                  <a:lnTo>
                    <a:pt x="474121" y="193501"/>
                  </a:lnTo>
                  <a:lnTo>
                    <a:pt x="499664" y="180125"/>
                  </a:lnTo>
                  <a:lnTo>
                    <a:pt x="519512" y="160623"/>
                  </a:lnTo>
                  <a:lnTo>
                    <a:pt x="526092" y="147430"/>
                  </a:lnTo>
                  <a:lnTo>
                    <a:pt x="356847" y="147430"/>
                  </a:lnTo>
                  <a:lnTo>
                    <a:pt x="356847" y="63244"/>
                  </a:lnTo>
                  <a:lnTo>
                    <a:pt x="529766" y="63244"/>
                  </a:lnTo>
                  <a:lnTo>
                    <a:pt x="529388" y="61215"/>
                  </a:lnTo>
                  <a:lnTo>
                    <a:pt x="507576" y="30784"/>
                  </a:lnTo>
                  <a:lnTo>
                    <a:pt x="472806" y="11661"/>
                  </a:lnTo>
                  <a:lnTo>
                    <a:pt x="426374" y="5026"/>
                  </a:lnTo>
                  <a:close/>
                </a:path>
                <a:path w="2383154" h="303529">
                  <a:moveTo>
                    <a:pt x="481570" y="204391"/>
                  </a:moveTo>
                  <a:lnTo>
                    <a:pt x="407526" y="204391"/>
                  </a:lnTo>
                  <a:lnTo>
                    <a:pt x="470352" y="298210"/>
                  </a:lnTo>
                  <a:lnTo>
                    <a:pt x="545742" y="298210"/>
                  </a:lnTo>
                  <a:lnTo>
                    <a:pt x="481570" y="204391"/>
                  </a:lnTo>
                  <a:close/>
                </a:path>
                <a:path w="2383154" h="303529">
                  <a:moveTo>
                    <a:pt x="529766" y="63244"/>
                  </a:moveTo>
                  <a:lnTo>
                    <a:pt x="420929" y="63244"/>
                  </a:lnTo>
                  <a:lnTo>
                    <a:pt x="442100" y="65901"/>
                  </a:lnTo>
                  <a:lnTo>
                    <a:pt x="458048" y="73819"/>
                  </a:lnTo>
                  <a:lnTo>
                    <a:pt x="468107" y="86921"/>
                  </a:lnTo>
                  <a:lnTo>
                    <a:pt x="471608" y="105127"/>
                  </a:lnTo>
                  <a:lnTo>
                    <a:pt x="471608" y="105965"/>
                  </a:lnTo>
                  <a:lnTo>
                    <a:pt x="468303" y="122869"/>
                  </a:lnTo>
                  <a:lnTo>
                    <a:pt x="458677" y="135964"/>
                  </a:lnTo>
                  <a:lnTo>
                    <a:pt x="443160" y="144426"/>
                  </a:lnTo>
                  <a:lnTo>
                    <a:pt x="422186" y="147430"/>
                  </a:lnTo>
                  <a:lnTo>
                    <a:pt x="526092" y="147430"/>
                  </a:lnTo>
                  <a:lnTo>
                    <a:pt x="532372" y="134838"/>
                  </a:lnTo>
                  <a:lnTo>
                    <a:pt x="536947" y="102614"/>
                  </a:lnTo>
                  <a:lnTo>
                    <a:pt x="536947" y="101777"/>
                  </a:lnTo>
                  <a:lnTo>
                    <a:pt x="529766" y="63244"/>
                  </a:lnTo>
                  <a:close/>
                </a:path>
                <a:path w="2383154" h="303529">
                  <a:moveTo>
                    <a:pt x="629928" y="5026"/>
                  </a:moveTo>
                  <a:lnTo>
                    <a:pt x="554538" y="5026"/>
                  </a:lnTo>
                  <a:lnTo>
                    <a:pt x="667204" y="182612"/>
                  </a:lnTo>
                  <a:lnTo>
                    <a:pt x="667204" y="298210"/>
                  </a:lnTo>
                  <a:lnTo>
                    <a:pt x="731705" y="298210"/>
                  </a:lnTo>
                  <a:lnTo>
                    <a:pt x="731705" y="181355"/>
                  </a:lnTo>
                  <a:lnTo>
                    <a:pt x="769171" y="122718"/>
                  </a:lnTo>
                  <a:lnTo>
                    <a:pt x="699873" y="122718"/>
                  </a:lnTo>
                  <a:lnTo>
                    <a:pt x="629928" y="5026"/>
                  </a:lnTo>
                  <a:close/>
                </a:path>
                <a:path w="2383154" h="303529">
                  <a:moveTo>
                    <a:pt x="844372" y="5026"/>
                  </a:moveTo>
                  <a:lnTo>
                    <a:pt x="771075" y="5026"/>
                  </a:lnTo>
                  <a:lnTo>
                    <a:pt x="699873" y="122718"/>
                  </a:lnTo>
                  <a:lnTo>
                    <a:pt x="769171" y="122718"/>
                  </a:lnTo>
                  <a:lnTo>
                    <a:pt x="844372" y="5026"/>
                  </a:lnTo>
                  <a:close/>
                </a:path>
                <a:path w="2383154" h="303529">
                  <a:moveTo>
                    <a:pt x="1170215" y="2931"/>
                  </a:moveTo>
                  <a:lnTo>
                    <a:pt x="1110741" y="2931"/>
                  </a:lnTo>
                  <a:lnTo>
                    <a:pt x="985090" y="298210"/>
                  </a:lnTo>
                  <a:lnTo>
                    <a:pt x="1050847" y="298210"/>
                  </a:lnTo>
                  <a:lnTo>
                    <a:pt x="1077653" y="232453"/>
                  </a:lnTo>
                  <a:lnTo>
                    <a:pt x="1267884" y="232453"/>
                  </a:lnTo>
                  <a:lnTo>
                    <a:pt x="1243645" y="175492"/>
                  </a:lnTo>
                  <a:lnTo>
                    <a:pt x="1100688" y="175492"/>
                  </a:lnTo>
                  <a:lnTo>
                    <a:pt x="1139640" y="80416"/>
                  </a:lnTo>
                  <a:lnTo>
                    <a:pt x="1203187" y="80416"/>
                  </a:lnTo>
                  <a:lnTo>
                    <a:pt x="1170215" y="2931"/>
                  </a:lnTo>
                  <a:close/>
                </a:path>
                <a:path w="2383154" h="303529">
                  <a:moveTo>
                    <a:pt x="1267884" y="232453"/>
                  </a:moveTo>
                  <a:lnTo>
                    <a:pt x="1201628" y="232453"/>
                  </a:lnTo>
                  <a:lnTo>
                    <a:pt x="1228433" y="298210"/>
                  </a:lnTo>
                  <a:lnTo>
                    <a:pt x="1295866" y="298210"/>
                  </a:lnTo>
                  <a:lnTo>
                    <a:pt x="1267884" y="232453"/>
                  </a:lnTo>
                  <a:close/>
                </a:path>
                <a:path w="2383154" h="303529">
                  <a:moveTo>
                    <a:pt x="1203187" y="80416"/>
                  </a:moveTo>
                  <a:lnTo>
                    <a:pt x="1139640" y="80416"/>
                  </a:lnTo>
                  <a:lnTo>
                    <a:pt x="1178592" y="175492"/>
                  </a:lnTo>
                  <a:lnTo>
                    <a:pt x="1243645" y="175492"/>
                  </a:lnTo>
                  <a:lnTo>
                    <a:pt x="1203187" y="80416"/>
                  </a:lnTo>
                  <a:close/>
                </a:path>
                <a:path w="2383154" h="303529">
                  <a:moveTo>
                    <a:pt x="1462981" y="0"/>
                  </a:moveTo>
                  <a:lnTo>
                    <a:pt x="1412898" y="7766"/>
                  </a:lnTo>
                  <a:lnTo>
                    <a:pt x="1370516" y="29365"/>
                  </a:lnTo>
                  <a:lnTo>
                    <a:pt x="1337803" y="62242"/>
                  </a:lnTo>
                  <a:lnTo>
                    <a:pt x="1316731" y="103844"/>
                  </a:lnTo>
                  <a:lnTo>
                    <a:pt x="1309269" y="151618"/>
                  </a:lnTo>
                  <a:lnTo>
                    <a:pt x="1309269" y="152456"/>
                  </a:lnTo>
                  <a:lnTo>
                    <a:pt x="1316533" y="201429"/>
                  </a:lnTo>
                  <a:lnTo>
                    <a:pt x="1337227" y="242984"/>
                  </a:lnTo>
                  <a:lnTo>
                    <a:pt x="1369701" y="275131"/>
                  </a:lnTo>
                  <a:lnTo>
                    <a:pt x="1412309" y="295878"/>
                  </a:lnTo>
                  <a:lnTo>
                    <a:pt x="1463400" y="303236"/>
                  </a:lnTo>
                  <a:lnTo>
                    <a:pt x="1501344" y="299565"/>
                  </a:lnTo>
                  <a:lnTo>
                    <a:pt x="1534811" y="289572"/>
                  </a:lnTo>
                  <a:lnTo>
                    <a:pt x="1563881" y="274788"/>
                  </a:lnTo>
                  <a:lnTo>
                    <a:pt x="1588632" y="256746"/>
                  </a:lnTo>
                  <a:lnTo>
                    <a:pt x="1588632" y="244599"/>
                  </a:lnTo>
                  <a:lnTo>
                    <a:pt x="1465494" y="244599"/>
                  </a:lnTo>
                  <a:lnTo>
                    <a:pt x="1429710" y="237610"/>
                  </a:lnTo>
                  <a:lnTo>
                    <a:pt x="1401622" y="218213"/>
                  </a:lnTo>
                  <a:lnTo>
                    <a:pt x="1383272" y="188763"/>
                  </a:lnTo>
                  <a:lnTo>
                    <a:pt x="1376701" y="151618"/>
                  </a:lnTo>
                  <a:lnTo>
                    <a:pt x="1376701" y="150780"/>
                  </a:lnTo>
                  <a:lnTo>
                    <a:pt x="1383258" y="115487"/>
                  </a:lnTo>
                  <a:lnTo>
                    <a:pt x="1401203" y="86437"/>
                  </a:lnTo>
                  <a:lnTo>
                    <a:pt x="1427943" y="66732"/>
                  </a:lnTo>
                  <a:lnTo>
                    <a:pt x="1460887" y="59474"/>
                  </a:lnTo>
                  <a:lnTo>
                    <a:pt x="1562188" y="59474"/>
                  </a:lnTo>
                  <a:lnTo>
                    <a:pt x="1578161" y="40208"/>
                  </a:lnTo>
                  <a:lnTo>
                    <a:pt x="1554686" y="22970"/>
                  </a:lnTo>
                  <a:lnTo>
                    <a:pt x="1528895" y="10366"/>
                  </a:lnTo>
                  <a:lnTo>
                    <a:pt x="1498942" y="2630"/>
                  </a:lnTo>
                  <a:lnTo>
                    <a:pt x="1462981" y="0"/>
                  </a:lnTo>
                  <a:close/>
                </a:path>
                <a:path w="2383154" h="303529">
                  <a:moveTo>
                    <a:pt x="1588632" y="129420"/>
                  </a:moveTo>
                  <a:lnTo>
                    <a:pt x="1461306" y="129420"/>
                  </a:lnTo>
                  <a:lnTo>
                    <a:pt x="1461306" y="185125"/>
                  </a:lnTo>
                  <a:lnTo>
                    <a:pt x="1526225" y="185125"/>
                  </a:lnTo>
                  <a:lnTo>
                    <a:pt x="1526225" y="227008"/>
                  </a:lnTo>
                  <a:lnTo>
                    <a:pt x="1513143" y="234704"/>
                  </a:lnTo>
                  <a:lnTo>
                    <a:pt x="1498530" y="240202"/>
                  </a:lnTo>
                  <a:lnTo>
                    <a:pt x="1482581" y="243500"/>
                  </a:lnTo>
                  <a:lnTo>
                    <a:pt x="1465494" y="244599"/>
                  </a:lnTo>
                  <a:lnTo>
                    <a:pt x="1588632" y="244599"/>
                  </a:lnTo>
                  <a:lnTo>
                    <a:pt x="1588632" y="129420"/>
                  </a:lnTo>
                  <a:close/>
                </a:path>
                <a:path w="2383154" h="303529">
                  <a:moveTo>
                    <a:pt x="1562188" y="59474"/>
                  </a:moveTo>
                  <a:lnTo>
                    <a:pt x="1460887" y="59474"/>
                  </a:lnTo>
                  <a:lnTo>
                    <a:pt x="1483995" y="61470"/>
                  </a:lnTo>
                  <a:lnTo>
                    <a:pt x="1503451" y="67275"/>
                  </a:lnTo>
                  <a:lnTo>
                    <a:pt x="1520787" y="76614"/>
                  </a:lnTo>
                  <a:lnTo>
                    <a:pt x="1537534" y="89211"/>
                  </a:lnTo>
                  <a:lnTo>
                    <a:pt x="1562188" y="59474"/>
                  </a:lnTo>
                  <a:close/>
                </a:path>
                <a:path w="2383154" h="303529">
                  <a:moveTo>
                    <a:pt x="1810604" y="2931"/>
                  </a:moveTo>
                  <a:lnTo>
                    <a:pt x="1751129" y="2931"/>
                  </a:lnTo>
                  <a:lnTo>
                    <a:pt x="1625479" y="298210"/>
                  </a:lnTo>
                  <a:lnTo>
                    <a:pt x="1691236" y="298210"/>
                  </a:lnTo>
                  <a:lnTo>
                    <a:pt x="1718041" y="232453"/>
                  </a:lnTo>
                  <a:lnTo>
                    <a:pt x="1908273" y="232453"/>
                  </a:lnTo>
                  <a:lnTo>
                    <a:pt x="1884034" y="175492"/>
                  </a:lnTo>
                  <a:lnTo>
                    <a:pt x="1741077" y="175492"/>
                  </a:lnTo>
                  <a:lnTo>
                    <a:pt x="1780029" y="80416"/>
                  </a:lnTo>
                  <a:lnTo>
                    <a:pt x="1843576" y="80416"/>
                  </a:lnTo>
                  <a:lnTo>
                    <a:pt x="1810604" y="2931"/>
                  </a:lnTo>
                  <a:close/>
                </a:path>
                <a:path w="2383154" h="303529">
                  <a:moveTo>
                    <a:pt x="1908273" y="232453"/>
                  </a:moveTo>
                  <a:lnTo>
                    <a:pt x="1842017" y="232453"/>
                  </a:lnTo>
                  <a:lnTo>
                    <a:pt x="1868822" y="298210"/>
                  </a:lnTo>
                  <a:lnTo>
                    <a:pt x="1936255" y="298210"/>
                  </a:lnTo>
                  <a:lnTo>
                    <a:pt x="1908273" y="232453"/>
                  </a:lnTo>
                  <a:close/>
                </a:path>
                <a:path w="2383154" h="303529">
                  <a:moveTo>
                    <a:pt x="1843576" y="80416"/>
                  </a:moveTo>
                  <a:lnTo>
                    <a:pt x="1780029" y="80416"/>
                  </a:lnTo>
                  <a:lnTo>
                    <a:pt x="1818981" y="175492"/>
                  </a:lnTo>
                  <a:lnTo>
                    <a:pt x="1884034" y="175492"/>
                  </a:lnTo>
                  <a:lnTo>
                    <a:pt x="1843576" y="80416"/>
                  </a:lnTo>
                  <a:close/>
                </a:path>
                <a:path w="2383154" h="303529">
                  <a:moveTo>
                    <a:pt x="2048921" y="5026"/>
                  </a:moveTo>
                  <a:lnTo>
                    <a:pt x="1984421" y="5026"/>
                  </a:lnTo>
                  <a:lnTo>
                    <a:pt x="1984421" y="298210"/>
                  </a:lnTo>
                  <a:lnTo>
                    <a:pt x="2048921" y="298210"/>
                  </a:lnTo>
                  <a:lnTo>
                    <a:pt x="2048921" y="5026"/>
                  </a:lnTo>
                  <a:close/>
                </a:path>
                <a:path w="2383154" h="303529">
                  <a:moveTo>
                    <a:pt x="2181692" y="5026"/>
                  </a:moveTo>
                  <a:lnTo>
                    <a:pt x="2122218" y="5026"/>
                  </a:lnTo>
                  <a:lnTo>
                    <a:pt x="2122218" y="298210"/>
                  </a:lnTo>
                  <a:lnTo>
                    <a:pt x="2185881" y="298210"/>
                  </a:lnTo>
                  <a:lnTo>
                    <a:pt x="2185881" y="111829"/>
                  </a:lnTo>
                  <a:lnTo>
                    <a:pt x="2262972" y="111829"/>
                  </a:lnTo>
                  <a:lnTo>
                    <a:pt x="2181692" y="5026"/>
                  </a:lnTo>
                  <a:close/>
                </a:path>
                <a:path w="2383154" h="303529">
                  <a:moveTo>
                    <a:pt x="2262972" y="111829"/>
                  </a:moveTo>
                  <a:lnTo>
                    <a:pt x="2185881" y="111829"/>
                  </a:lnTo>
                  <a:lnTo>
                    <a:pt x="2327866" y="298210"/>
                  </a:lnTo>
                  <a:lnTo>
                    <a:pt x="2382733" y="298210"/>
                  </a:lnTo>
                  <a:lnTo>
                    <a:pt x="2382733" y="185544"/>
                  </a:lnTo>
                  <a:lnTo>
                    <a:pt x="2319070" y="185544"/>
                  </a:lnTo>
                  <a:lnTo>
                    <a:pt x="2262972" y="111829"/>
                  </a:lnTo>
                  <a:close/>
                </a:path>
                <a:path w="2383154" h="303529">
                  <a:moveTo>
                    <a:pt x="2382733" y="5026"/>
                  </a:moveTo>
                  <a:lnTo>
                    <a:pt x="2319070" y="5026"/>
                  </a:lnTo>
                  <a:lnTo>
                    <a:pt x="2319070" y="185544"/>
                  </a:lnTo>
                  <a:lnTo>
                    <a:pt x="2382733" y="185544"/>
                  </a:lnTo>
                  <a:lnTo>
                    <a:pt x="2382733" y="50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947480"/>
            <a:ext cx="20104471" cy="5361075"/>
          </a:xfrm>
          <a:prstGeom prst="rect">
            <a:avLst/>
          </a:prstGeom>
        </p:spPr>
      </p:pic>
      <p:sp>
        <p:nvSpPr>
          <p:cNvPr id="7" name="Rectangle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FB7EF68-D2B3-6FFF-D743-55EBBBAAEC8E}"/>
              </a:ext>
            </a:extLst>
          </p:cNvPr>
          <p:cNvSpPr/>
          <p:nvPr/>
        </p:nvSpPr>
        <p:spPr>
          <a:xfrm>
            <a:off x="0" y="0"/>
            <a:ext cx="20104100" cy="113085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6488" rIns="0" bIns="0" rtlCol="0">
            <a:spAutoFit/>
          </a:bodyPr>
          <a:lstStyle/>
          <a:p>
            <a:pPr marL="95885">
              <a:lnSpc>
                <a:spcPct val="100000"/>
              </a:lnSpc>
              <a:spcBef>
                <a:spcPts val="114"/>
              </a:spcBef>
            </a:pPr>
            <a:r>
              <a:rPr spc="-960" dirty="0"/>
              <a:t>Y</a:t>
            </a:r>
            <a:r>
              <a:rPr spc="-275" dirty="0"/>
              <a:t>es!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908494" y="2652136"/>
            <a:ext cx="9383395" cy="238823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300990">
              <a:lnSpc>
                <a:spcPts val="2640"/>
              </a:lnSpc>
              <a:spcBef>
                <a:spcPts val="295"/>
              </a:spcBef>
            </a:pP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When</a:t>
            </a:r>
            <a:r>
              <a:rPr sz="23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20" dirty="0">
                <a:solidFill>
                  <a:srgbClr val="0F294C"/>
                </a:solidFill>
                <a:latin typeface="Gotham Book"/>
                <a:cs typeface="Gotham Book"/>
              </a:rPr>
              <a:t>a</a:t>
            </a:r>
            <a:r>
              <a:rPr sz="23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0" dirty="0">
                <a:solidFill>
                  <a:srgbClr val="0F294C"/>
                </a:solidFill>
                <a:latin typeface="Gotham Book"/>
                <a:cs typeface="Gotham Book"/>
              </a:rPr>
              <a:t>child’s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0" dirty="0">
                <a:solidFill>
                  <a:srgbClr val="0F294C"/>
                </a:solidFill>
                <a:latin typeface="Gotham Book"/>
                <a:cs typeface="Gotham Book"/>
              </a:rPr>
              <a:t>home</a:t>
            </a:r>
            <a:r>
              <a:rPr sz="23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55" dirty="0">
                <a:solidFill>
                  <a:srgbClr val="0F294C"/>
                </a:solidFill>
                <a:latin typeface="Gotham Book"/>
                <a:cs typeface="Gotham Book"/>
              </a:rPr>
              <a:t>is</a:t>
            </a:r>
            <a:r>
              <a:rPr sz="23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55" dirty="0">
                <a:solidFill>
                  <a:srgbClr val="0F294C"/>
                </a:solidFill>
                <a:latin typeface="Gotham Book"/>
                <a:cs typeface="Gotham Book"/>
              </a:rPr>
              <a:t>no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longer</a:t>
            </a:r>
            <a:r>
              <a:rPr sz="23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safe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0" dirty="0">
                <a:solidFill>
                  <a:srgbClr val="0F294C"/>
                </a:solidFill>
                <a:latin typeface="Gotham Book"/>
                <a:cs typeface="Gotham Book"/>
              </a:rPr>
              <a:t>for</a:t>
            </a:r>
            <a:r>
              <a:rPr sz="23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them,</a:t>
            </a:r>
            <a:r>
              <a:rPr sz="23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they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are</a:t>
            </a:r>
            <a:r>
              <a:rPr sz="23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placed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25" dirty="0">
                <a:solidFill>
                  <a:srgbClr val="0F294C"/>
                </a:solidFill>
                <a:latin typeface="Gotham Book"/>
                <a:cs typeface="Gotham Book"/>
              </a:rPr>
              <a:t>in </a:t>
            </a:r>
            <a:r>
              <a:rPr sz="2300" spc="-100" dirty="0">
                <a:solidFill>
                  <a:srgbClr val="0F294C"/>
                </a:solidFill>
                <a:latin typeface="Gotham Book"/>
                <a:cs typeface="Gotham Book"/>
              </a:rPr>
              <a:t>foster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0" dirty="0">
                <a:solidFill>
                  <a:srgbClr val="0F294C"/>
                </a:solidFill>
                <a:latin typeface="Gotham Book"/>
                <a:cs typeface="Gotham Book"/>
              </a:rPr>
              <a:t>care.</a:t>
            </a:r>
            <a:r>
              <a:rPr sz="2300" spc="-14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0" dirty="0">
                <a:solidFill>
                  <a:srgbClr val="0F294C"/>
                </a:solidFill>
                <a:latin typeface="Gotham Book"/>
                <a:cs typeface="Gotham Book"/>
              </a:rPr>
              <a:t>Sometimes</a:t>
            </a:r>
            <a:r>
              <a:rPr sz="2300" spc="-14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20" dirty="0">
                <a:solidFill>
                  <a:srgbClr val="0F294C"/>
                </a:solidFill>
                <a:latin typeface="Gotham Book"/>
                <a:cs typeface="Gotham Book"/>
              </a:rPr>
              <a:t>a</a:t>
            </a:r>
            <a:r>
              <a:rPr sz="2300" spc="-14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child</a:t>
            </a:r>
            <a:r>
              <a:rPr sz="2300" spc="-14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0" dirty="0">
                <a:solidFill>
                  <a:srgbClr val="0F294C"/>
                </a:solidFill>
                <a:latin typeface="Gotham Book"/>
                <a:cs typeface="Gotham Book"/>
              </a:rPr>
              <a:t>arrives</a:t>
            </a:r>
            <a:r>
              <a:rPr sz="2300" spc="-14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0" dirty="0">
                <a:solidFill>
                  <a:srgbClr val="0F294C"/>
                </a:solidFill>
                <a:latin typeface="Gotham Book"/>
                <a:cs typeface="Gotham Book"/>
              </a:rPr>
              <a:t>without</a:t>
            </a:r>
            <a:r>
              <a:rPr sz="2300" spc="-14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0" dirty="0">
                <a:solidFill>
                  <a:srgbClr val="0F294C"/>
                </a:solidFill>
                <a:latin typeface="Gotham Book"/>
                <a:cs typeface="Gotham Book"/>
              </a:rPr>
              <a:t>special</a:t>
            </a:r>
            <a:r>
              <a:rPr sz="2300" spc="-14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0" dirty="0">
                <a:solidFill>
                  <a:srgbClr val="0F294C"/>
                </a:solidFill>
                <a:latin typeface="Gotham Book"/>
                <a:cs typeface="Gotham Book"/>
              </a:rPr>
              <a:t>comfort</a:t>
            </a:r>
            <a:r>
              <a:rPr sz="2300" spc="-14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25" dirty="0">
                <a:solidFill>
                  <a:srgbClr val="0F294C"/>
                </a:solidFill>
                <a:latin typeface="Gotham Book"/>
                <a:cs typeface="Gotham Book"/>
              </a:rPr>
              <a:t>items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like</a:t>
            </a:r>
            <a:r>
              <a:rPr sz="23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20" dirty="0">
                <a:solidFill>
                  <a:srgbClr val="0F294C"/>
                </a:solidFill>
                <a:latin typeface="Gotham Book"/>
                <a:cs typeface="Gotham Book"/>
              </a:rPr>
              <a:t>a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stuffed</a:t>
            </a:r>
            <a:r>
              <a:rPr sz="23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" dirty="0">
                <a:solidFill>
                  <a:srgbClr val="0F294C"/>
                </a:solidFill>
                <a:latin typeface="Gotham Book"/>
                <a:cs typeface="Gotham Book"/>
              </a:rPr>
              <a:t>animal.</a:t>
            </a:r>
            <a:endParaRPr sz="2300">
              <a:latin typeface="Gotham Book"/>
              <a:cs typeface="Gotham Book"/>
            </a:endParaRPr>
          </a:p>
          <a:p>
            <a:pPr marL="12700" marR="5080">
              <a:lnSpc>
                <a:spcPts val="2640"/>
              </a:lnSpc>
              <a:spcBef>
                <a:spcPts val="2635"/>
              </a:spcBef>
            </a:pPr>
            <a:r>
              <a:rPr sz="2300" spc="-135" dirty="0">
                <a:solidFill>
                  <a:srgbClr val="0F294C"/>
                </a:solidFill>
                <a:latin typeface="Gotham Book"/>
                <a:cs typeface="Gotham Book"/>
              </a:rPr>
              <a:t>Your</a:t>
            </a:r>
            <a:r>
              <a:rPr sz="23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0" dirty="0">
                <a:solidFill>
                  <a:srgbClr val="0F294C"/>
                </a:solidFill>
                <a:latin typeface="Gotham Book"/>
                <a:cs typeface="Gotham Book"/>
              </a:rPr>
              <a:t>gift</a:t>
            </a:r>
            <a:r>
              <a:rPr sz="23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55" dirty="0">
                <a:solidFill>
                  <a:srgbClr val="0F294C"/>
                </a:solidFill>
                <a:latin typeface="Gotham Book"/>
                <a:cs typeface="Gotham Book"/>
              </a:rPr>
              <a:t>of</a:t>
            </a:r>
            <a:r>
              <a:rPr sz="23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0" dirty="0">
                <a:solidFill>
                  <a:srgbClr val="0F294C"/>
                </a:solidFill>
                <a:latin typeface="Gotham Book"/>
                <a:cs typeface="Gotham Book"/>
              </a:rPr>
              <a:t>pajamas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70" dirty="0">
                <a:solidFill>
                  <a:srgbClr val="0F294C"/>
                </a:solidFill>
                <a:latin typeface="Gotham Book"/>
                <a:cs typeface="Gotham Book"/>
              </a:rPr>
              <a:t>and</a:t>
            </a:r>
            <a:r>
              <a:rPr sz="23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20" dirty="0">
                <a:solidFill>
                  <a:srgbClr val="0F294C"/>
                </a:solidFill>
                <a:latin typeface="Gotham Book"/>
                <a:cs typeface="Gotham Book"/>
              </a:rPr>
              <a:t>a</a:t>
            </a:r>
            <a:r>
              <a:rPr sz="23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stuffed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animal</a:t>
            </a:r>
            <a:r>
              <a:rPr sz="23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5" dirty="0">
                <a:solidFill>
                  <a:srgbClr val="0F294C"/>
                </a:solidFill>
                <a:latin typeface="Gotham Book"/>
                <a:cs typeface="Gotham Book"/>
              </a:rPr>
              <a:t>provide</a:t>
            </a:r>
            <a:r>
              <a:rPr sz="23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20" dirty="0">
                <a:solidFill>
                  <a:srgbClr val="0F294C"/>
                </a:solidFill>
                <a:latin typeface="Gotham Book"/>
                <a:cs typeface="Gotham Book"/>
              </a:rPr>
              <a:t>a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moment</a:t>
            </a:r>
            <a:r>
              <a:rPr sz="23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55" dirty="0">
                <a:solidFill>
                  <a:srgbClr val="0F294C"/>
                </a:solidFill>
                <a:latin typeface="Gotham Book"/>
                <a:cs typeface="Gotham Book"/>
              </a:rPr>
              <a:t>of</a:t>
            </a:r>
            <a:r>
              <a:rPr sz="23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0" dirty="0">
                <a:solidFill>
                  <a:srgbClr val="0F294C"/>
                </a:solidFill>
                <a:latin typeface="Gotham Book"/>
                <a:cs typeface="Gotham Book"/>
              </a:rPr>
              <a:t>rest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25" dirty="0">
                <a:solidFill>
                  <a:srgbClr val="0F294C"/>
                </a:solidFill>
                <a:latin typeface="Gotham Book"/>
                <a:cs typeface="Gotham Book"/>
              </a:rPr>
              <a:t>to </a:t>
            </a:r>
            <a:r>
              <a:rPr sz="2300" spc="-20" dirty="0">
                <a:solidFill>
                  <a:srgbClr val="0F294C"/>
                </a:solidFill>
                <a:latin typeface="Gotham Book"/>
                <a:cs typeface="Gotham Book"/>
              </a:rPr>
              <a:t>a</a:t>
            </a:r>
            <a:r>
              <a:rPr sz="23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child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55" dirty="0">
                <a:solidFill>
                  <a:srgbClr val="0F294C"/>
                </a:solidFill>
                <a:latin typeface="Gotham Book"/>
                <a:cs typeface="Gotham Book"/>
              </a:rPr>
              <a:t>in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0" dirty="0">
                <a:solidFill>
                  <a:srgbClr val="0F294C"/>
                </a:solidFill>
                <a:latin typeface="Gotham Book"/>
                <a:cs typeface="Gotham Book"/>
              </a:rPr>
              <a:t>foster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0" dirty="0">
                <a:solidFill>
                  <a:srgbClr val="0F294C"/>
                </a:solidFill>
                <a:latin typeface="Gotham Book"/>
                <a:cs typeface="Gotham Book"/>
              </a:rPr>
              <a:t>care.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0" dirty="0">
                <a:solidFill>
                  <a:srgbClr val="0F294C"/>
                </a:solidFill>
                <a:latin typeface="Gotham Book"/>
                <a:cs typeface="Gotham Book"/>
              </a:rPr>
              <a:t>Through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70" dirty="0">
                <a:solidFill>
                  <a:srgbClr val="0F294C"/>
                </a:solidFill>
                <a:latin typeface="Gotham Book"/>
                <a:cs typeface="Gotham Book"/>
              </a:rPr>
              <a:t>the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0" dirty="0">
                <a:solidFill>
                  <a:srgbClr val="0F294C"/>
                </a:solidFill>
                <a:latin typeface="Gotham Book"/>
                <a:cs typeface="Gotham Book"/>
              </a:rPr>
              <a:t>Gift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0" dirty="0">
                <a:solidFill>
                  <a:srgbClr val="0F294C"/>
                </a:solidFill>
                <a:latin typeface="Gotham Book"/>
                <a:cs typeface="Gotham Book"/>
              </a:rPr>
              <a:t>Catalog,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you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70" dirty="0">
                <a:solidFill>
                  <a:srgbClr val="0F294C"/>
                </a:solidFill>
                <a:latin typeface="Gotham Book"/>
                <a:cs typeface="Gotham Book"/>
              </a:rPr>
              <a:t>can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0" dirty="0">
                <a:solidFill>
                  <a:srgbClr val="0F294C"/>
                </a:solidFill>
                <a:latin typeface="Gotham Book"/>
                <a:cs typeface="Gotham Book"/>
              </a:rPr>
              <a:t>also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70" dirty="0">
                <a:solidFill>
                  <a:srgbClr val="0F294C"/>
                </a:solidFill>
                <a:latin typeface="Gotham Book"/>
                <a:cs typeface="Gotham Book"/>
              </a:rPr>
              <a:t>buy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25" dirty="0">
                <a:solidFill>
                  <a:srgbClr val="0F294C"/>
                </a:solidFill>
                <a:latin typeface="Gotham Book"/>
                <a:cs typeface="Gotham Book"/>
              </a:rPr>
              <a:t>new </a:t>
            </a:r>
            <a:r>
              <a:rPr sz="2300" spc="-90" dirty="0">
                <a:solidFill>
                  <a:srgbClr val="0F294C"/>
                </a:solidFill>
                <a:latin typeface="Gotham Book"/>
                <a:cs typeface="Gotham Book"/>
              </a:rPr>
              <a:t>clothes,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books,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70" dirty="0">
                <a:solidFill>
                  <a:srgbClr val="0F294C"/>
                </a:solidFill>
                <a:latin typeface="Gotham Book"/>
                <a:cs typeface="Gotham Book"/>
              </a:rPr>
              <a:t>and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meals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0" dirty="0">
                <a:solidFill>
                  <a:srgbClr val="0F294C"/>
                </a:solidFill>
                <a:latin typeface="Gotham Book"/>
                <a:cs typeface="Gotham Book"/>
              </a:rPr>
              <a:t>for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children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55" dirty="0">
                <a:solidFill>
                  <a:srgbClr val="0F294C"/>
                </a:solidFill>
                <a:latin typeface="Gotham Book"/>
                <a:cs typeface="Gotham Book"/>
              </a:rPr>
              <a:t>in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" dirty="0">
                <a:solidFill>
                  <a:srgbClr val="0F294C"/>
                </a:solidFill>
                <a:latin typeface="Gotham Book"/>
                <a:cs typeface="Gotham Book"/>
              </a:rPr>
              <a:t>need!</a:t>
            </a:r>
            <a:endParaRPr sz="2300">
              <a:latin typeface="Gotham Book"/>
              <a:cs typeface="Gotham Boo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921194" y="5676738"/>
            <a:ext cx="2282825" cy="911225"/>
            <a:chOff x="8921194" y="5676738"/>
            <a:chExt cx="2282825" cy="911225"/>
          </a:xfrm>
        </p:grpSpPr>
        <p:sp>
          <p:nvSpPr>
            <p:cNvPr id="5" name="object 5">
              <a:hlinkClick r:id="" action="ppaction://hlinkshowjump?jump=nextslide"/>
            </p:cNvPr>
            <p:cNvSpPr/>
            <p:nvPr/>
          </p:nvSpPr>
          <p:spPr>
            <a:xfrm>
              <a:off x="8921194" y="5676738"/>
              <a:ext cx="2282825" cy="911225"/>
            </a:xfrm>
            <a:custGeom>
              <a:avLst/>
              <a:gdLst/>
              <a:ahLst/>
              <a:cxnLst/>
              <a:rect l="l" t="t" r="r" b="b"/>
              <a:pathLst>
                <a:path w="2282825" h="911225">
                  <a:moveTo>
                    <a:pt x="2282653" y="0"/>
                  </a:moveTo>
                  <a:lnTo>
                    <a:pt x="0" y="0"/>
                  </a:lnTo>
                  <a:lnTo>
                    <a:pt x="0" y="910967"/>
                  </a:lnTo>
                  <a:lnTo>
                    <a:pt x="2282653" y="910967"/>
                  </a:lnTo>
                  <a:lnTo>
                    <a:pt x="2282653" y="0"/>
                  </a:lnTo>
                  <a:close/>
                </a:path>
              </a:pathLst>
            </a:custGeom>
            <a:solidFill>
              <a:srgbClr val="E96C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482016" y="5985626"/>
              <a:ext cx="1140460" cy="293370"/>
            </a:xfrm>
            <a:custGeom>
              <a:avLst/>
              <a:gdLst/>
              <a:ahLst/>
              <a:cxnLst/>
              <a:rect l="l" t="t" r="r" b="b"/>
              <a:pathLst>
                <a:path w="1140459" h="293370">
                  <a:moveTo>
                    <a:pt x="59474" y="0"/>
                  </a:moveTo>
                  <a:lnTo>
                    <a:pt x="0" y="0"/>
                  </a:lnTo>
                  <a:lnTo>
                    <a:pt x="0" y="293184"/>
                  </a:lnTo>
                  <a:lnTo>
                    <a:pt x="63662" y="293184"/>
                  </a:lnTo>
                  <a:lnTo>
                    <a:pt x="63662" y="106803"/>
                  </a:lnTo>
                  <a:lnTo>
                    <a:pt x="140753" y="106803"/>
                  </a:lnTo>
                  <a:lnTo>
                    <a:pt x="59474" y="0"/>
                  </a:lnTo>
                  <a:close/>
                </a:path>
                <a:path w="1140459" h="293370">
                  <a:moveTo>
                    <a:pt x="140753" y="106803"/>
                  </a:moveTo>
                  <a:lnTo>
                    <a:pt x="63662" y="106803"/>
                  </a:lnTo>
                  <a:lnTo>
                    <a:pt x="205648" y="293184"/>
                  </a:lnTo>
                  <a:lnTo>
                    <a:pt x="260515" y="293184"/>
                  </a:lnTo>
                  <a:lnTo>
                    <a:pt x="260515" y="180518"/>
                  </a:lnTo>
                  <a:lnTo>
                    <a:pt x="196852" y="180518"/>
                  </a:lnTo>
                  <a:lnTo>
                    <a:pt x="140753" y="106803"/>
                  </a:lnTo>
                  <a:close/>
                </a:path>
                <a:path w="1140459" h="293370">
                  <a:moveTo>
                    <a:pt x="260515" y="0"/>
                  </a:moveTo>
                  <a:lnTo>
                    <a:pt x="196852" y="0"/>
                  </a:lnTo>
                  <a:lnTo>
                    <a:pt x="196852" y="180518"/>
                  </a:lnTo>
                  <a:lnTo>
                    <a:pt x="260515" y="180518"/>
                  </a:lnTo>
                  <a:lnTo>
                    <a:pt x="260515" y="0"/>
                  </a:lnTo>
                  <a:close/>
                </a:path>
                <a:path w="1140459" h="293370">
                  <a:moveTo>
                    <a:pt x="552025" y="0"/>
                  </a:moveTo>
                  <a:lnTo>
                    <a:pt x="330879" y="0"/>
                  </a:lnTo>
                  <a:lnTo>
                    <a:pt x="330879" y="293184"/>
                  </a:lnTo>
                  <a:lnTo>
                    <a:pt x="554119" y="293184"/>
                  </a:lnTo>
                  <a:lnTo>
                    <a:pt x="554119" y="235804"/>
                  </a:lnTo>
                  <a:lnTo>
                    <a:pt x="394961" y="235804"/>
                  </a:lnTo>
                  <a:lnTo>
                    <a:pt x="394961" y="174235"/>
                  </a:lnTo>
                  <a:lnTo>
                    <a:pt x="533177" y="174235"/>
                  </a:lnTo>
                  <a:lnTo>
                    <a:pt x="533177" y="116855"/>
                  </a:lnTo>
                  <a:lnTo>
                    <a:pt x="394961" y="116855"/>
                  </a:lnTo>
                  <a:lnTo>
                    <a:pt x="394961" y="57380"/>
                  </a:lnTo>
                  <a:lnTo>
                    <a:pt x="552025" y="57380"/>
                  </a:lnTo>
                  <a:lnTo>
                    <a:pt x="552025" y="0"/>
                  </a:lnTo>
                  <a:close/>
                </a:path>
                <a:path w="1140459" h="293370">
                  <a:moveTo>
                    <a:pt x="668880" y="0"/>
                  </a:moveTo>
                  <a:lnTo>
                    <a:pt x="593489" y="0"/>
                  </a:lnTo>
                  <a:lnTo>
                    <a:pt x="691497" y="144079"/>
                  </a:lnTo>
                  <a:lnTo>
                    <a:pt x="589301" y="293184"/>
                  </a:lnTo>
                  <a:lnTo>
                    <a:pt x="662597" y="293184"/>
                  </a:lnTo>
                  <a:lnTo>
                    <a:pt x="728773" y="192664"/>
                  </a:lnTo>
                  <a:lnTo>
                    <a:pt x="801409" y="192664"/>
                  </a:lnTo>
                  <a:lnTo>
                    <a:pt x="767725" y="143241"/>
                  </a:lnTo>
                  <a:lnTo>
                    <a:pt x="800681" y="95075"/>
                  </a:lnTo>
                  <a:lnTo>
                    <a:pt x="730448" y="95075"/>
                  </a:lnTo>
                  <a:lnTo>
                    <a:pt x="668880" y="0"/>
                  </a:lnTo>
                  <a:close/>
                </a:path>
                <a:path w="1140459" h="293370">
                  <a:moveTo>
                    <a:pt x="801409" y="192664"/>
                  </a:moveTo>
                  <a:lnTo>
                    <a:pt x="728773" y="192664"/>
                  </a:lnTo>
                  <a:lnTo>
                    <a:pt x="794530" y="293184"/>
                  </a:lnTo>
                  <a:lnTo>
                    <a:pt x="869921" y="293184"/>
                  </a:lnTo>
                  <a:lnTo>
                    <a:pt x="801409" y="192664"/>
                  </a:lnTo>
                  <a:close/>
                </a:path>
                <a:path w="1140459" h="293370">
                  <a:moveTo>
                    <a:pt x="865732" y="0"/>
                  </a:moveTo>
                  <a:lnTo>
                    <a:pt x="792436" y="0"/>
                  </a:lnTo>
                  <a:lnTo>
                    <a:pt x="730448" y="95075"/>
                  </a:lnTo>
                  <a:lnTo>
                    <a:pt x="800681" y="95075"/>
                  </a:lnTo>
                  <a:lnTo>
                    <a:pt x="865732" y="0"/>
                  </a:lnTo>
                  <a:close/>
                </a:path>
                <a:path w="1140459" h="293370">
                  <a:moveTo>
                    <a:pt x="1050847" y="59474"/>
                  </a:moveTo>
                  <a:lnTo>
                    <a:pt x="986346" y="59474"/>
                  </a:lnTo>
                  <a:lnTo>
                    <a:pt x="986346" y="293184"/>
                  </a:lnTo>
                  <a:lnTo>
                    <a:pt x="1050847" y="293184"/>
                  </a:lnTo>
                  <a:lnTo>
                    <a:pt x="1050847" y="59474"/>
                  </a:lnTo>
                  <a:close/>
                </a:path>
                <a:path w="1140459" h="293370">
                  <a:moveTo>
                    <a:pt x="1140059" y="0"/>
                  </a:moveTo>
                  <a:lnTo>
                    <a:pt x="897134" y="0"/>
                  </a:lnTo>
                  <a:lnTo>
                    <a:pt x="897134" y="59474"/>
                  </a:lnTo>
                  <a:lnTo>
                    <a:pt x="1140059" y="59474"/>
                  </a:lnTo>
                  <a:lnTo>
                    <a:pt x="11400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17088473" y="673410"/>
            <a:ext cx="1050925" cy="346710"/>
          </a:xfrm>
          <a:custGeom>
            <a:avLst/>
            <a:gdLst/>
            <a:ahLst/>
            <a:cxnLst/>
            <a:rect l="l" t="t" r="r" b="b"/>
            <a:pathLst>
              <a:path w="1050925" h="346709">
                <a:moveTo>
                  <a:pt x="258775" y="243370"/>
                </a:moveTo>
                <a:lnTo>
                  <a:pt x="231800" y="179438"/>
                </a:lnTo>
                <a:lnTo>
                  <a:pt x="155079" y="145275"/>
                </a:lnTo>
                <a:lnTo>
                  <a:pt x="120218" y="135470"/>
                </a:lnTo>
                <a:lnTo>
                  <a:pt x="98628" y="126415"/>
                </a:lnTo>
                <a:lnTo>
                  <a:pt x="87630" y="116039"/>
                </a:lnTo>
                <a:lnTo>
                  <a:pt x="84556" y="102298"/>
                </a:lnTo>
                <a:lnTo>
                  <a:pt x="84556" y="101371"/>
                </a:lnTo>
                <a:lnTo>
                  <a:pt x="87249" y="90208"/>
                </a:lnTo>
                <a:lnTo>
                  <a:pt x="95237" y="81165"/>
                </a:lnTo>
                <a:lnTo>
                  <a:pt x="108394" y="75095"/>
                </a:lnTo>
                <a:lnTo>
                  <a:pt x="126580" y="72872"/>
                </a:lnTo>
                <a:lnTo>
                  <a:pt x="147421" y="75082"/>
                </a:lnTo>
                <a:lnTo>
                  <a:pt x="168567" y="81457"/>
                </a:lnTo>
                <a:lnTo>
                  <a:pt x="189979" y="91592"/>
                </a:lnTo>
                <a:lnTo>
                  <a:pt x="211594" y="105092"/>
                </a:lnTo>
                <a:lnTo>
                  <a:pt x="248983" y="50914"/>
                </a:lnTo>
                <a:lnTo>
                  <a:pt x="222707" y="33185"/>
                </a:lnTo>
                <a:lnTo>
                  <a:pt x="193675" y="20142"/>
                </a:lnTo>
                <a:lnTo>
                  <a:pt x="161937" y="12103"/>
                </a:lnTo>
                <a:lnTo>
                  <a:pt x="127520" y="9347"/>
                </a:lnTo>
                <a:lnTo>
                  <a:pt x="81457" y="16408"/>
                </a:lnTo>
                <a:lnTo>
                  <a:pt x="45250" y="36385"/>
                </a:lnTo>
                <a:lnTo>
                  <a:pt x="21564" y="67475"/>
                </a:lnTo>
                <a:lnTo>
                  <a:pt x="13081" y="107899"/>
                </a:lnTo>
                <a:lnTo>
                  <a:pt x="13081" y="108839"/>
                </a:lnTo>
                <a:lnTo>
                  <a:pt x="20751" y="149479"/>
                </a:lnTo>
                <a:lnTo>
                  <a:pt x="76733" y="195211"/>
                </a:lnTo>
                <a:lnTo>
                  <a:pt x="121450" y="208800"/>
                </a:lnTo>
                <a:lnTo>
                  <a:pt x="154787" y="218643"/>
                </a:lnTo>
                <a:lnTo>
                  <a:pt x="174879" y="228015"/>
                </a:lnTo>
                <a:lnTo>
                  <a:pt x="184708" y="238163"/>
                </a:lnTo>
                <a:lnTo>
                  <a:pt x="187312" y="250367"/>
                </a:lnTo>
                <a:lnTo>
                  <a:pt x="187312" y="251294"/>
                </a:lnTo>
                <a:lnTo>
                  <a:pt x="184086" y="264198"/>
                </a:lnTo>
                <a:lnTo>
                  <a:pt x="174752" y="273900"/>
                </a:lnTo>
                <a:lnTo>
                  <a:pt x="159918" y="280009"/>
                </a:lnTo>
                <a:lnTo>
                  <a:pt x="140131" y="282130"/>
                </a:lnTo>
                <a:lnTo>
                  <a:pt x="113258" y="279349"/>
                </a:lnTo>
                <a:lnTo>
                  <a:pt x="88341" y="271386"/>
                </a:lnTo>
                <a:lnTo>
                  <a:pt x="64922" y="258876"/>
                </a:lnTo>
                <a:lnTo>
                  <a:pt x="42506" y="242430"/>
                </a:lnTo>
                <a:lnTo>
                  <a:pt x="0" y="293344"/>
                </a:lnTo>
                <a:lnTo>
                  <a:pt x="31267" y="316293"/>
                </a:lnTo>
                <a:lnTo>
                  <a:pt x="65519" y="332638"/>
                </a:lnTo>
                <a:lnTo>
                  <a:pt x="101676" y="342417"/>
                </a:lnTo>
                <a:lnTo>
                  <a:pt x="138734" y="345668"/>
                </a:lnTo>
                <a:lnTo>
                  <a:pt x="187248" y="338950"/>
                </a:lnTo>
                <a:lnTo>
                  <a:pt x="225209" y="319328"/>
                </a:lnTo>
                <a:lnTo>
                  <a:pt x="249936" y="287528"/>
                </a:lnTo>
                <a:lnTo>
                  <a:pt x="258775" y="244297"/>
                </a:lnTo>
                <a:lnTo>
                  <a:pt x="258775" y="243370"/>
                </a:lnTo>
                <a:close/>
              </a:path>
              <a:path w="1050925" h="346709">
                <a:moveTo>
                  <a:pt x="519468" y="221881"/>
                </a:moveTo>
                <a:lnTo>
                  <a:pt x="516572" y="196189"/>
                </a:lnTo>
                <a:lnTo>
                  <a:pt x="514807" y="180479"/>
                </a:lnTo>
                <a:lnTo>
                  <a:pt x="500621" y="143357"/>
                </a:lnTo>
                <a:lnTo>
                  <a:pt x="500291" y="142938"/>
                </a:lnTo>
                <a:lnTo>
                  <a:pt x="476580" y="113347"/>
                </a:lnTo>
                <a:lnTo>
                  <a:pt x="450329" y="97967"/>
                </a:lnTo>
                <a:lnTo>
                  <a:pt x="450329" y="196189"/>
                </a:lnTo>
                <a:lnTo>
                  <a:pt x="343357" y="196189"/>
                </a:lnTo>
                <a:lnTo>
                  <a:pt x="361391" y="157645"/>
                </a:lnTo>
                <a:lnTo>
                  <a:pt x="377355" y="146786"/>
                </a:lnTo>
                <a:lnTo>
                  <a:pt x="377101" y="146786"/>
                </a:lnTo>
                <a:lnTo>
                  <a:pt x="397535" y="142938"/>
                </a:lnTo>
                <a:lnTo>
                  <a:pt x="417804" y="146786"/>
                </a:lnTo>
                <a:lnTo>
                  <a:pt x="433565" y="157645"/>
                </a:lnTo>
                <a:lnTo>
                  <a:pt x="444373" y="174269"/>
                </a:lnTo>
                <a:lnTo>
                  <a:pt x="444500" y="174472"/>
                </a:lnTo>
                <a:lnTo>
                  <a:pt x="450329" y="196189"/>
                </a:lnTo>
                <a:lnTo>
                  <a:pt x="450329" y="97967"/>
                </a:lnTo>
                <a:lnTo>
                  <a:pt x="442328" y="93268"/>
                </a:lnTo>
                <a:lnTo>
                  <a:pt x="397535" y="85953"/>
                </a:lnTo>
                <a:lnTo>
                  <a:pt x="347459" y="96266"/>
                </a:lnTo>
                <a:lnTo>
                  <a:pt x="308317" y="124320"/>
                </a:lnTo>
                <a:lnTo>
                  <a:pt x="282854" y="165760"/>
                </a:lnTo>
                <a:lnTo>
                  <a:pt x="273748" y="216281"/>
                </a:lnTo>
                <a:lnTo>
                  <a:pt x="273748" y="217208"/>
                </a:lnTo>
                <a:lnTo>
                  <a:pt x="283616" y="269735"/>
                </a:lnTo>
                <a:lnTo>
                  <a:pt x="310946" y="310629"/>
                </a:lnTo>
                <a:lnTo>
                  <a:pt x="352386" y="337146"/>
                </a:lnTo>
                <a:lnTo>
                  <a:pt x="404545" y="346595"/>
                </a:lnTo>
                <a:lnTo>
                  <a:pt x="436359" y="343369"/>
                </a:lnTo>
                <a:lnTo>
                  <a:pt x="463931" y="334098"/>
                </a:lnTo>
                <a:lnTo>
                  <a:pt x="487375" y="319392"/>
                </a:lnTo>
                <a:lnTo>
                  <a:pt x="506844" y="299885"/>
                </a:lnTo>
                <a:lnTo>
                  <a:pt x="495223" y="289598"/>
                </a:lnTo>
                <a:lnTo>
                  <a:pt x="466204" y="263918"/>
                </a:lnTo>
                <a:lnTo>
                  <a:pt x="451789" y="275615"/>
                </a:lnTo>
                <a:lnTo>
                  <a:pt x="437413" y="283591"/>
                </a:lnTo>
                <a:lnTo>
                  <a:pt x="422262" y="288150"/>
                </a:lnTo>
                <a:lnTo>
                  <a:pt x="405485" y="289598"/>
                </a:lnTo>
                <a:lnTo>
                  <a:pt x="383501" y="286473"/>
                </a:lnTo>
                <a:lnTo>
                  <a:pt x="365607" y="277164"/>
                </a:lnTo>
                <a:lnTo>
                  <a:pt x="352336" y="261823"/>
                </a:lnTo>
                <a:lnTo>
                  <a:pt x="344297" y="240563"/>
                </a:lnTo>
                <a:lnTo>
                  <a:pt x="518515" y="240563"/>
                </a:lnTo>
                <a:lnTo>
                  <a:pt x="518998" y="234022"/>
                </a:lnTo>
                <a:lnTo>
                  <a:pt x="519468" y="229819"/>
                </a:lnTo>
                <a:lnTo>
                  <a:pt x="519468" y="221881"/>
                </a:lnTo>
                <a:close/>
              </a:path>
              <a:path w="1050925" h="346709">
                <a:moveTo>
                  <a:pt x="768908" y="178904"/>
                </a:moveTo>
                <a:lnTo>
                  <a:pt x="763181" y="140144"/>
                </a:lnTo>
                <a:lnTo>
                  <a:pt x="746556" y="110883"/>
                </a:lnTo>
                <a:lnTo>
                  <a:pt x="719848" y="92392"/>
                </a:lnTo>
                <a:lnTo>
                  <a:pt x="683895" y="85953"/>
                </a:lnTo>
                <a:lnTo>
                  <a:pt x="659561" y="89268"/>
                </a:lnTo>
                <a:lnTo>
                  <a:pt x="639876" y="98145"/>
                </a:lnTo>
                <a:lnTo>
                  <a:pt x="623862" y="110972"/>
                </a:lnTo>
                <a:lnTo>
                  <a:pt x="610565" y="126123"/>
                </a:lnTo>
                <a:lnTo>
                  <a:pt x="610565" y="90614"/>
                </a:lnTo>
                <a:lnTo>
                  <a:pt x="539572" y="90614"/>
                </a:lnTo>
                <a:lnTo>
                  <a:pt x="539572" y="340982"/>
                </a:lnTo>
                <a:lnTo>
                  <a:pt x="610565" y="340982"/>
                </a:lnTo>
                <a:lnTo>
                  <a:pt x="610565" y="201320"/>
                </a:lnTo>
                <a:lnTo>
                  <a:pt x="613689" y="179184"/>
                </a:lnTo>
                <a:lnTo>
                  <a:pt x="622592" y="163258"/>
                </a:lnTo>
                <a:lnTo>
                  <a:pt x="636574" y="153631"/>
                </a:lnTo>
                <a:lnTo>
                  <a:pt x="654951" y="150406"/>
                </a:lnTo>
                <a:lnTo>
                  <a:pt x="673087" y="153631"/>
                </a:lnTo>
                <a:lnTo>
                  <a:pt x="686587" y="163258"/>
                </a:lnTo>
                <a:lnTo>
                  <a:pt x="695020" y="179184"/>
                </a:lnTo>
                <a:lnTo>
                  <a:pt x="697915" y="201320"/>
                </a:lnTo>
                <a:lnTo>
                  <a:pt x="697915" y="340982"/>
                </a:lnTo>
                <a:lnTo>
                  <a:pt x="768908" y="340982"/>
                </a:lnTo>
                <a:lnTo>
                  <a:pt x="768908" y="178904"/>
                </a:lnTo>
                <a:close/>
              </a:path>
              <a:path w="1050925" h="346709">
                <a:moveTo>
                  <a:pt x="1050607" y="0"/>
                </a:moveTo>
                <a:lnTo>
                  <a:pt x="980528" y="0"/>
                </a:lnTo>
                <a:lnTo>
                  <a:pt x="980528" y="215341"/>
                </a:lnTo>
                <a:lnTo>
                  <a:pt x="980528" y="216268"/>
                </a:lnTo>
                <a:lnTo>
                  <a:pt x="975715" y="244614"/>
                </a:lnTo>
                <a:lnTo>
                  <a:pt x="962609" y="266420"/>
                </a:lnTo>
                <a:lnTo>
                  <a:pt x="943292" y="280441"/>
                </a:lnTo>
                <a:lnTo>
                  <a:pt x="919810" y="285394"/>
                </a:lnTo>
                <a:lnTo>
                  <a:pt x="896264" y="280441"/>
                </a:lnTo>
                <a:lnTo>
                  <a:pt x="876782" y="266420"/>
                </a:lnTo>
                <a:lnTo>
                  <a:pt x="863523" y="244614"/>
                </a:lnTo>
                <a:lnTo>
                  <a:pt x="858621" y="216268"/>
                </a:lnTo>
                <a:lnTo>
                  <a:pt x="858621" y="215341"/>
                </a:lnTo>
                <a:lnTo>
                  <a:pt x="863485" y="186994"/>
                </a:lnTo>
                <a:lnTo>
                  <a:pt x="863523" y="186804"/>
                </a:lnTo>
                <a:lnTo>
                  <a:pt x="876681" y="165188"/>
                </a:lnTo>
                <a:lnTo>
                  <a:pt x="876782" y="165011"/>
                </a:lnTo>
                <a:lnTo>
                  <a:pt x="896175" y="151168"/>
                </a:lnTo>
                <a:lnTo>
                  <a:pt x="895959" y="151168"/>
                </a:lnTo>
                <a:lnTo>
                  <a:pt x="919810" y="146202"/>
                </a:lnTo>
                <a:lnTo>
                  <a:pt x="943292" y="151168"/>
                </a:lnTo>
                <a:lnTo>
                  <a:pt x="962609" y="165188"/>
                </a:lnTo>
                <a:lnTo>
                  <a:pt x="975588" y="186804"/>
                </a:lnTo>
                <a:lnTo>
                  <a:pt x="975715" y="186994"/>
                </a:lnTo>
                <a:lnTo>
                  <a:pt x="980528" y="215341"/>
                </a:lnTo>
                <a:lnTo>
                  <a:pt x="980528" y="0"/>
                </a:lnTo>
                <a:lnTo>
                  <a:pt x="979614" y="0"/>
                </a:lnTo>
                <a:lnTo>
                  <a:pt x="979614" y="123317"/>
                </a:lnTo>
                <a:lnTo>
                  <a:pt x="965644" y="109004"/>
                </a:lnTo>
                <a:lnTo>
                  <a:pt x="948486" y="97104"/>
                </a:lnTo>
                <a:lnTo>
                  <a:pt x="927379" y="88963"/>
                </a:lnTo>
                <a:lnTo>
                  <a:pt x="901598" y="85940"/>
                </a:lnTo>
                <a:lnTo>
                  <a:pt x="858761" y="94411"/>
                </a:lnTo>
                <a:lnTo>
                  <a:pt x="822363" y="119291"/>
                </a:lnTo>
                <a:lnTo>
                  <a:pt x="797090" y="159842"/>
                </a:lnTo>
                <a:lnTo>
                  <a:pt x="787628" y="215341"/>
                </a:lnTo>
                <a:lnTo>
                  <a:pt x="787628" y="216268"/>
                </a:lnTo>
                <a:lnTo>
                  <a:pt x="797229" y="271754"/>
                </a:lnTo>
                <a:lnTo>
                  <a:pt x="822718" y="312318"/>
                </a:lnTo>
                <a:lnTo>
                  <a:pt x="859167" y="337210"/>
                </a:lnTo>
                <a:lnTo>
                  <a:pt x="901598" y="345668"/>
                </a:lnTo>
                <a:lnTo>
                  <a:pt x="926934" y="342595"/>
                </a:lnTo>
                <a:lnTo>
                  <a:pt x="947966" y="334098"/>
                </a:lnTo>
                <a:lnTo>
                  <a:pt x="965314" y="321221"/>
                </a:lnTo>
                <a:lnTo>
                  <a:pt x="979614" y="305015"/>
                </a:lnTo>
                <a:lnTo>
                  <a:pt x="979614" y="340982"/>
                </a:lnTo>
                <a:lnTo>
                  <a:pt x="1050607" y="340982"/>
                </a:lnTo>
                <a:lnTo>
                  <a:pt x="1050607" y="305015"/>
                </a:lnTo>
                <a:lnTo>
                  <a:pt x="1050607" y="285394"/>
                </a:lnTo>
                <a:lnTo>
                  <a:pt x="1050607" y="146202"/>
                </a:lnTo>
                <a:lnTo>
                  <a:pt x="1050607" y="123317"/>
                </a:lnTo>
                <a:lnTo>
                  <a:pt x="1050607" y="0"/>
                </a:lnTo>
                <a:close/>
              </a:path>
            </a:pathLst>
          </a:custGeom>
          <a:solidFill>
            <a:srgbClr val="1129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238141" y="670146"/>
            <a:ext cx="1165860" cy="349885"/>
          </a:xfrm>
          <a:custGeom>
            <a:avLst/>
            <a:gdLst/>
            <a:ahLst/>
            <a:cxnLst/>
            <a:rect l="l" t="t" r="r" b="b"/>
            <a:pathLst>
              <a:path w="1165859" h="349884">
                <a:moveTo>
                  <a:pt x="282600" y="344246"/>
                </a:moveTo>
                <a:lnTo>
                  <a:pt x="211023" y="239623"/>
                </a:lnTo>
                <a:lnTo>
                  <a:pt x="202717" y="227482"/>
                </a:lnTo>
                <a:lnTo>
                  <a:pt x="231203" y="212559"/>
                </a:lnTo>
                <a:lnTo>
                  <a:pt x="253339" y="190817"/>
                </a:lnTo>
                <a:lnTo>
                  <a:pt x="260680" y="176098"/>
                </a:lnTo>
                <a:lnTo>
                  <a:pt x="267677" y="162052"/>
                </a:lnTo>
                <a:lnTo>
                  <a:pt x="272783" y="126123"/>
                </a:lnTo>
                <a:lnTo>
                  <a:pt x="272783" y="125183"/>
                </a:lnTo>
                <a:lnTo>
                  <a:pt x="264782" y="82207"/>
                </a:lnTo>
                <a:lnTo>
                  <a:pt x="240030" y="46012"/>
                </a:lnTo>
                <a:lnTo>
                  <a:pt x="201256" y="24688"/>
                </a:lnTo>
                <a:lnTo>
                  <a:pt x="199923" y="24498"/>
                </a:lnTo>
                <a:lnTo>
                  <a:pt x="199923" y="128917"/>
                </a:lnTo>
                <a:lnTo>
                  <a:pt x="199923" y="129844"/>
                </a:lnTo>
                <a:lnTo>
                  <a:pt x="196227" y="148704"/>
                </a:lnTo>
                <a:lnTo>
                  <a:pt x="185496" y="163309"/>
                </a:lnTo>
                <a:lnTo>
                  <a:pt x="168186" y="172745"/>
                </a:lnTo>
                <a:lnTo>
                  <a:pt x="144792" y="176098"/>
                </a:lnTo>
                <a:lnTo>
                  <a:pt x="71932" y="176098"/>
                </a:lnTo>
                <a:lnTo>
                  <a:pt x="71932" y="82207"/>
                </a:lnTo>
                <a:lnTo>
                  <a:pt x="143395" y="82207"/>
                </a:lnTo>
                <a:lnTo>
                  <a:pt x="167005" y="85166"/>
                </a:lnTo>
                <a:lnTo>
                  <a:pt x="184797" y="94005"/>
                </a:lnTo>
                <a:lnTo>
                  <a:pt x="196011" y="108610"/>
                </a:lnTo>
                <a:lnTo>
                  <a:pt x="199923" y="128917"/>
                </a:lnTo>
                <a:lnTo>
                  <a:pt x="199923" y="24498"/>
                </a:lnTo>
                <a:lnTo>
                  <a:pt x="149466" y="17284"/>
                </a:lnTo>
                <a:lnTo>
                  <a:pt x="0" y="17284"/>
                </a:lnTo>
                <a:lnTo>
                  <a:pt x="0" y="344246"/>
                </a:lnTo>
                <a:lnTo>
                  <a:pt x="71932" y="344246"/>
                </a:lnTo>
                <a:lnTo>
                  <a:pt x="71932" y="239623"/>
                </a:lnTo>
                <a:lnTo>
                  <a:pt x="128447" y="239623"/>
                </a:lnTo>
                <a:lnTo>
                  <a:pt x="198501" y="344246"/>
                </a:lnTo>
                <a:lnTo>
                  <a:pt x="282600" y="344246"/>
                </a:lnTo>
                <a:close/>
              </a:path>
              <a:path w="1165859" h="349884">
                <a:moveTo>
                  <a:pt x="524573" y="225145"/>
                </a:moveTo>
                <a:lnTo>
                  <a:pt x="521690" y="199453"/>
                </a:lnTo>
                <a:lnTo>
                  <a:pt x="519925" y="183743"/>
                </a:lnTo>
                <a:lnTo>
                  <a:pt x="505739" y="146621"/>
                </a:lnTo>
                <a:lnTo>
                  <a:pt x="505396" y="146202"/>
                </a:lnTo>
                <a:lnTo>
                  <a:pt x="481698" y="116611"/>
                </a:lnTo>
                <a:lnTo>
                  <a:pt x="455447" y="101231"/>
                </a:lnTo>
                <a:lnTo>
                  <a:pt x="455447" y="199453"/>
                </a:lnTo>
                <a:lnTo>
                  <a:pt x="348488" y="199453"/>
                </a:lnTo>
                <a:lnTo>
                  <a:pt x="366522" y="160909"/>
                </a:lnTo>
                <a:lnTo>
                  <a:pt x="382473" y="150050"/>
                </a:lnTo>
                <a:lnTo>
                  <a:pt x="382231" y="150050"/>
                </a:lnTo>
                <a:lnTo>
                  <a:pt x="402666" y="146202"/>
                </a:lnTo>
                <a:lnTo>
                  <a:pt x="422935" y="150050"/>
                </a:lnTo>
                <a:lnTo>
                  <a:pt x="438683" y="160909"/>
                </a:lnTo>
                <a:lnTo>
                  <a:pt x="449503" y="177533"/>
                </a:lnTo>
                <a:lnTo>
                  <a:pt x="449630" y="177736"/>
                </a:lnTo>
                <a:lnTo>
                  <a:pt x="455447" y="199453"/>
                </a:lnTo>
                <a:lnTo>
                  <a:pt x="455447" y="101231"/>
                </a:lnTo>
                <a:lnTo>
                  <a:pt x="447446" y="96532"/>
                </a:lnTo>
                <a:lnTo>
                  <a:pt x="402666" y="89217"/>
                </a:lnTo>
                <a:lnTo>
                  <a:pt x="352590" y="99529"/>
                </a:lnTo>
                <a:lnTo>
                  <a:pt x="313448" y="127584"/>
                </a:lnTo>
                <a:lnTo>
                  <a:pt x="287985" y="169024"/>
                </a:lnTo>
                <a:lnTo>
                  <a:pt x="278892" y="219544"/>
                </a:lnTo>
                <a:lnTo>
                  <a:pt x="278892" y="220472"/>
                </a:lnTo>
                <a:lnTo>
                  <a:pt x="288747" y="272999"/>
                </a:lnTo>
                <a:lnTo>
                  <a:pt x="316077" y="313893"/>
                </a:lnTo>
                <a:lnTo>
                  <a:pt x="357517" y="340410"/>
                </a:lnTo>
                <a:lnTo>
                  <a:pt x="409676" y="349859"/>
                </a:lnTo>
                <a:lnTo>
                  <a:pt x="441490" y="346633"/>
                </a:lnTo>
                <a:lnTo>
                  <a:pt x="469061" y="337362"/>
                </a:lnTo>
                <a:lnTo>
                  <a:pt x="492506" y="322656"/>
                </a:lnTo>
                <a:lnTo>
                  <a:pt x="511975" y="303149"/>
                </a:lnTo>
                <a:lnTo>
                  <a:pt x="500354" y="292862"/>
                </a:lnTo>
                <a:lnTo>
                  <a:pt x="471335" y="267182"/>
                </a:lnTo>
                <a:lnTo>
                  <a:pt x="456920" y="278879"/>
                </a:lnTo>
                <a:lnTo>
                  <a:pt x="442556" y="286854"/>
                </a:lnTo>
                <a:lnTo>
                  <a:pt x="427393" y="291414"/>
                </a:lnTo>
                <a:lnTo>
                  <a:pt x="410616" y="292862"/>
                </a:lnTo>
                <a:lnTo>
                  <a:pt x="388632" y="289737"/>
                </a:lnTo>
                <a:lnTo>
                  <a:pt x="370725" y="280428"/>
                </a:lnTo>
                <a:lnTo>
                  <a:pt x="357466" y="265087"/>
                </a:lnTo>
                <a:lnTo>
                  <a:pt x="349415" y="243827"/>
                </a:lnTo>
                <a:lnTo>
                  <a:pt x="523646" y="243827"/>
                </a:lnTo>
                <a:lnTo>
                  <a:pt x="524116" y="237286"/>
                </a:lnTo>
                <a:lnTo>
                  <a:pt x="524573" y="233083"/>
                </a:lnTo>
                <a:lnTo>
                  <a:pt x="524573" y="225145"/>
                </a:lnTo>
                <a:close/>
              </a:path>
              <a:path w="1165859" h="349884">
                <a:moveTo>
                  <a:pt x="621766" y="3263"/>
                </a:moveTo>
                <a:lnTo>
                  <a:pt x="550773" y="3263"/>
                </a:lnTo>
                <a:lnTo>
                  <a:pt x="550773" y="344246"/>
                </a:lnTo>
                <a:lnTo>
                  <a:pt x="621766" y="344246"/>
                </a:lnTo>
                <a:lnTo>
                  <a:pt x="621766" y="3263"/>
                </a:lnTo>
                <a:close/>
              </a:path>
              <a:path w="1165859" h="349884">
                <a:moveTo>
                  <a:pt x="729208" y="93878"/>
                </a:moveTo>
                <a:lnTo>
                  <a:pt x="658215" y="93878"/>
                </a:lnTo>
                <a:lnTo>
                  <a:pt x="658215" y="344246"/>
                </a:lnTo>
                <a:lnTo>
                  <a:pt x="729208" y="344246"/>
                </a:lnTo>
                <a:lnTo>
                  <a:pt x="729208" y="93878"/>
                </a:lnTo>
                <a:close/>
              </a:path>
              <a:path w="1165859" h="349884">
                <a:moveTo>
                  <a:pt x="731088" y="3263"/>
                </a:moveTo>
                <a:lnTo>
                  <a:pt x="656348" y="3263"/>
                </a:lnTo>
                <a:lnTo>
                  <a:pt x="656348" y="66332"/>
                </a:lnTo>
                <a:lnTo>
                  <a:pt x="731088" y="66332"/>
                </a:lnTo>
                <a:lnTo>
                  <a:pt x="731088" y="3263"/>
                </a:lnTo>
                <a:close/>
              </a:path>
              <a:path w="1165859" h="349884">
                <a:moveTo>
                  <a:pt x="1001534" y="225145"/>
                </a:moveTo>
                <a:lnTo>
                  <a:pt x="998639" y="199453"/>
                </a:lnTo>
                <a:lnTo>
                  <a:pt x="996873" y="183743"/>
                </a:lnTo>
                <a:lnTo>
                  <a:pt x="982700" y="146621"/>
                </a:lnTo>
                <a:lnTo>
                  <a:pt x="982357" y="146202"/>
                </a:lnTo>
                <a:lnTo>
                  <a:pt x="958646" y="116611"/>
                </a:lnTo>
                <a:lnTo>
                  <a:pt x="932395" y="101219"/>
                </a:lnTo>
                <a:lnTo>
                  <a:pt x="932395" y="199453"/>
                </a:lnTo>
                <a:lnTo>
                  <a:pt x="825436" y="199453"/>
                </a:lnTo>
                <a:lnTo>
                  <a:pt x="832078" y="177736"/>
                </a:lnTo>
                <a:lnTo>
                  <a:pt x="832129" y="177533"/>
                </a:lnTo>
                <a:lnTo>
                  <a:pt x="843483" y="160909"/>
                </a:lnTo>
                <a:lnTo>
                  <a:pt x="843597" y="160743"/>
                </a:lnTo>
                <a:lnTo>
                  <a:pt x="859434" y="150050"/>
                </a:lnTo>
                <a:lnTo>
                  <a:pt x="859180" y="150050"/>
                </a:lnTo>
                <a:lnTo>
                  <a:pt x="879614" y="146202"/>
                </a:lnTo>
                <a:lnTo>
                  <a:pt x="899883" y="150050"/>
                </a:lnTo>
                <a:lnTo>
                  <a:pt x="915644" y="160909"/>
                </a:lnTo>
                <a:lnTo>
                  <a:pt x="926465" y="177533"/>
                </a:lnTo>
                <a:lnTo>
                  <a:pt x="926592" y="177736"/>
                </a:lnTo>
                <a:lnTo>
                  <a:pt x="932395" y="199453"/>
                </a:lnTo>
                <a:lnTo>
                  <a:pt x="932395" y="101219"/>
                </a:lnTo>
                <a:lnTo>
                  <a:pt x="924407" y="96532"/>
                </a:lnTo>
                <a:lnTo>
                  <a:pt x="879614" y="89217"/>
                </a:lnTo>
                <a:lnTo>
                  <a:pt x="829538" y="99529"/>
                </a:lnTo>
                <a:lnTo>
                  <a:pt x="790397" y="127584"/>
                </a:lnTo>
                <a:lnTo>
                  <a:pt x="764921" y="169024"/>
                </a:lnTo>
                <a:lnTo>
                  <a:pt x="755827" y="219544"/>
                </a:lnTo>
                <a:lnTo>
                  <a:pt x="755827" y="220472"/>
                </a:lnTo>
                <a:lnTo>
                  <a:pt x="765695" y="272999"/>
                </a:lnTo>
                <a:lnTo>
                  <a:pt x="793026" y="313893"/>
                </a:lnTo>
                <a:lnTo>
                  <a:pt x="834466" y="340410"/>
                </a:lnTo>
                <a:lnTo>
                  <a:pt x="886625" y="349859"/>
                </a:lnTo>
                <a:lnTo>
                  <a:pt x="918438" y="346633"/>
                </a:lnTo>
                <a:lnTo>
                  <a:pt x="946010" y="337362"/>
                </a:lnTo>
                <a:lnTo>
                  <a:pt x="969454" y="322656"/>
                </a:lnTo>
                <a:lnTo>
                  <a:pt x="988923" y="303149"/>
                </a:lnTo>
                <a:lnTo>
                  <a:pt x="977303" y="292862"/>
                </a:lnTo>
                <a:lnTo>
                  <a:pt x="948283" y="267182"/>
                </a:lnTo>
                <a:lnTo>
                  <a:pt x="933869" y="278879"/>
                </a:lnTo>
                <a:lnTo>
                  <a:pt x="919505" y="286854"/>
                </a:lnTo>
                <a:lnTo>
                  <a:pt x="904341" y="291414"/>
                </a:lnTo>
                <a:lnTo>
                  <a:pt x="887564" y="292862"/>
                </a:lnTo>
                <a:lnTo>
                  <a:pt x="865581" y="289737"/>
                </a:lnTo>
                <a:lnTo>
                  <a:pt x="847686" y="280428"/>
                </a:lnTo>
                <a:lnTo>
                  <a:pt x="834415" y="265087"/>
                </a:lnTo>
                <a:lnTo>
                  <a:pt x="826363" y="243827"/>
                </a:lnTo>
                <a:lnTo>
                  <a:pt x="1000594" y="243827"/>
                </a:lnTo>
                <a:lnTo>
                  <a:pt x="1001064" y="237286"/>
                </a:lnTo>
                <a:lnTo>
                  <a:pt x="1001534" y="233083"/>
                </a:lnTo>
                <a:lnTo>
                  <a:pt x="1001534" y="225145"/>
                </a:lnTo>
                <a:close/>
              </a:path>
              <a:path w="1165859" h="349884">
                <a:moveTo>
                  <a:pt x="1165517" y="6997"/>
                </a:moveTo>
                <a:lnTo>
                  <a:pt x="1155268" y="4140"/>
                </a:lnTo>
                <a:lnTo>
                  <a:pt x="1143800" y="1917"/>
                </a:lnTo>
                <a:lnTo>
                  <a:pt x="1130579" y="495"/>
                </a:lnTo>
                <a:lnTo>
                  <a:pt x="1115072" y="0"/>
                </a:lnTo>
                <a:lnTo>
                  <a:pt x="1081874" y="4800"/>
                </a:lnTo>
                <a:lnTo>
                  <a:pt x="1057554" y="19494"/>
                </a:lnTo>
                <a:lnTo>
                  <a:pt x="1042619" y="44526"/>
                </a:lnTo>
                <a:lnTo>
                  <a:pt x="1037539" y="80340"/>
                </a:lnTo>
                <a:lnTo>
                  <a:pt x="1037539" y="96227"/>
                </a:lnTo>
                <a:lnTo>
                  <a:pt x="1008100" y="96227"/>
                </a:lnTo>
                <a:lnTo>
                  <a:pt x="1008100" y="154609"/>
                </a:lnTo>
                <a:lnTo>
                  <a:pt x="1037539" y="154609"/>
                </a:lnTo>
                <a:lnTo>
                  <a:pt x="1037539" y="344246"/>
                </a:lnTo>
                <a:lnTo>
                  <a:pt x="1108532" y="344246"/>
                </a:lnTo>
                <a:lnTo>
                  <a:pt x="1108532" y="154609"/>
                </a:lnTo>
                <a:lnTo>
                  <a:pt x="1165047" y="154609"/>
                </a:lnTo>
                <a:lnTo>
                  <a:pt x="1165047" y="96685"/>
                </a:lnTo>
                <a:lnTo>
                  <a:pt x="1107592" y="96685"/>
                </a:lnTo>
                <a:lnTo>
                  <a:pt x="1107592" y="86880"/>
                </a:lnTo>
                <a:lnTo>
                  <a:pt x="1109306" y="74764"/>
                </a:lnTo>
                <a:lnTo>
                  <a:pt x="1114310" y="66319"/>
                </a:lnTo>
                <a:lnTo>
                  <a:pt x="1122375" y="61391"/>
                </a:lnTo>
                <a:lnTo>
                  <a:pt x="1133284" y="59778"/>
                </a:lnTo>
                <a:lnTo>
                  <a:pt x="1141996" y="60210"/>
                </a:lnTo>
                <a:lnTo>
                  <a:pt x="1150099" y="61417"/>
                </a:lnTo>
                <a:lnTo>
                  <a:pt x="1157859" y="63334"/>
                </a:lnTo>
                <a:lnTo>
                  <a:pt x="1165517" y="65862"/>
                </a:lnTo>
                <a:lnTo>
                  <a:pt x="1165517" y="6997"/>
                </a:lnTo>
                <a:close/>
              </a:path>
            </a:pathLst>
          </a:custGeom>
          <a:solidFill>
            <a:srgbClr val="11294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18448783" y="1145652"/>
            <a:ext cx="309880" cy="450215"/>
            <a:chOff x="18448783" y="1145652"/>
            <a:chExt cx="309880" cy="450215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504058" y="1204076"/>
              <a:ext cx="199093" cy="24515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8448783" y="1145652"/>
              <a:ext cx="309880" cy="323215"/>
            </a:xfrm>
            <a:custGeom>
              <a:avLst/>
              <a:gdLst/>
              <a:ahLst/>
              <a:cxnLst/>
              <a:rect l="l" t="t" r="r" b="b"/>
              <a:pathLst>
                <a:path w="309880" h="323215">
                  <a:moveTo>
                    <a:pt x="154822" y="0"/>
                  </a:moveTo>
                  <a:lnTo>
                    <a:pt x="105886" y="7893"/>
                  </a:lnTo>
                  <a:lnTo>
                    <a:pt x="63386" y="29872"/>
                  </a:lnTo>
                  <a:lnTo>
                    <a:pt x="29872" y="63386"/>
                  </a:lnTo>
                  <a:lnTo>
                    <a:pt x="7893" y="105886"/>
                  </a:lnTo>
                  <a:lnTo>
                    <a:pt x="0" y="154822"/>
                  </a:lnTo>
                  <a:lnTo>
                    <a:pt x="5508" y="191647"/>
                  </a:lnTo>
                  <a:lnTo>
                    <a:pt x="20234" y="233668"/>
                  </a:lnTo>
                  <a:lnTo>
                    <a:pt x="41479" y="278256"/>
                  </a:lnTo>
                  <a:lnTo>
                    <a:pt x="66542" y="322785"/>
                  </a:lnTo>
                  <a:lnTo>
                    <a:pt x="76529" y="321047"/>
                  </a:lnTo>
                  <a:lnTo>
                    <a:pt x="86226" y="318661"/>
                  </a:lnTo>
                  <a:lnTo>
                    <a:pt x="95607" y="315657"/>
                  </a:lnTo>
                  <a:lnTo>
                    <a:pt x="104646" y="312063"/>
                  </a:lnTo>
                  <a:lnTo>
                    <a:pt x="80456" y="273034"/>
                  </a:lnTo>
                  <a:lnTo>
                    <a:pt x="58684" y="232054"/>
                  </a:lnTo>
                  <a:lnTo>
                    <a:pt x="42958" y="192556"/>
                  </a:lnTo>
                  <a:lnTo>
                    <a:pt x="36909" y="157974"/>
                  </a:lnTo>
                  <a:lnTo>
                    <a:pt x="46189" y="112122"/>
                  </a:lnTo>
                  <a:lnTo>
                    <a:pt x="71482" y="74637"/>
                  </a:lnTo>
                  <a:lnTo>
                    <a:pt x="108966" y="49342"/>
                  </a:lnTo>
                  <a:lnTo>
                    <a:pt x="154822" y="40061"/>
                  </a:lnTo>
                  <a:lnTo>
                    <a:pt x="200674" y="49342"/>
                  </a:lnTo>
                  <a:lnTo>
                    <a:pt x="238158" y="74637"/>
                  </a:lnTo>
                  <a:lnTo>
                    <a:pt x="263453" y="112122"/>
                  </a:lnTo>
                  <a:lnTo>
                    <a:pt x="272735" y="157974"/>
                  </a:lnTo>
                  <a:lnTo>
                    <a:pt x="272408" y="165560"/>
                  </a:lnTo>
                  <a:lnTo>
                    <a:pt x="271436" y="173634"/>
                  </a:lnTo>
                  <a:lnTo>
                    <a:pt x="269828" y="182174"/>
                  </a:lnTo>
                  <a:lnTo>
                    <a:pt x="267593" y="191156"/>
                  </a:lnTo>
                  <a:lnTo>
                    <a:pt x="277134" y="190780"/>
                  </a:lnTo>
                  <a:lnTo>
                    <a:pt x="286417" y="191223"/>
                  </a:lnTo>
                  <a:lnTo>
                    <a:pt x="295367" y="192465"/>
                  </a:lnTo>
                  <a:lnTo>
                    <a:pt x="303906" y="194486"/>
                  </a:lnTo>
                  <a:lnTo>
                    <a:pt x="306340" y="184064"/>
                  </a:lnTo>
                  <a:lnTo>
                    <a:pt x="308142" y="173951"/>
                  </a:lnTo>
                  <a:lnTo>
                    <a:pt x="309260" y="164190"/>
                  </a:lnTo>
                  <a:lnTo>
                    <a:pt x="309645" y="154822"/>
                  </a:lnTo>
                  <a:lnTo>
                    <a:pt x="301751" y="105886"/>
                  </a:lnTo>
                  <a:lnTo>
                    <a:pt x="279773" y="63386"/>
                  </a:lnTo>
                  <a:lnTo>
                    <a:pt x="246258" y="29872"/>
                  </a:lnTo>
                  <a:lnTo>
                    <a:pt x="203758" y="7893"/>
                  </a:lnTo>
                  <a:lnTo>
                    <a:pt x="154822" y="0"/>
                  </a:lnTo>
                  <a:close/>
                </a:path>
              </a:pathLst>
            </a:custGeom>
            <a:solidFill>
              <a:srgbClr val="1129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525406" y="1354879"/>
              <a:ext cx="222014" cy="240794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17747087" y="1177239"/>
            <a:ext cx="391160" cy="391160"/>
          </a:xfrm>
          <a:custGeom>
            <a:avLst/>
            <a:gdLst/>
            <a:ahLst/>
            <a:cxnLst/>
            <a:rect l="l" t="t" r="r" b="b"/>
            <a:pathLst>
              <a:path w="391159" h="391159">
                <a:moveTo>
                  <a:pt x="391118" y="0"/>
                </a:moveTo>
                <a:lnTo>
                  <a:pt x="0" y="0"/>
                </a:lnTo>
                <a:lnTo>
                  <a:pt x="0" y="391118"/>
                </a:lnTo>
                <a:lnTo>
                  <a:pt x="391118" y="391118"/>
                </a:lnTo>
                <a:lnTo>
                  <a:pt x="391118" y="314775"/>
                </a:lnTo>
                <a:lnTo>
                  <a:pt x="165984" y="314775"/>
                </a:lnTo>
                <a:lnTo>
                  <a:pt x="158806" y="311791"/>
                </a:lnTo>
                <a:lnTo>
                  <a:pt x="73756" y="311791"/>
                </a:lnTo>
                <a:lnTo>
                  <a:pt x="73756" y="79128"/>
                </a:lnTo>
                <a:lnTo>
                  <a:pt x="159098" y="79128"/>
                </a:lnTo>
                <a:lnTo>
                  <a:pt x="165984" y="76280"/>
                </a:lnTo>
                <a:lnTo>
                  <a:pt x="391118" y="76280"/>
                </a:lnTo>
                <a:lnTo>
                  <a:pt x="391118" y="0"/>
                </a:lnTo>
                <a:close/>
              </a:path>
              <a:path w="391159" h="391159">
                <a:moveTo>
                  <a:pt x="229029" y="76280"/>
                </a:moveTo>
                <a:lnTo>
                  <a:pt x="165984" y="76280"/>
                </a:lnTo>
                <a:lnTo>
                  <a:pt x="214757" y="194004"/>
                </a:lnTo>
                <a:lnTo>
                  <a:pt x="215344" y="195501"/>
                </a:lnTo>
                <a:lnTo>
                  <a:pt x="165984" y="314775"/>
                </a:lnTo>
                <a:lnTo>
                  <a:pt x="229029" y="314775"/>
                </a:lnTo>
                <a:lnTo>
                  <a:pt x="206590" y="292273"/>
                </a:lnTo>
                <a:lnTo>
                  <a:pt x="303362" y="195501"/>
                </a:lnTo>
                <a:lnTo>
                  <a:pt x="206590" y="98719"/>
                </a:lnTo>
                <a:lnTo>
                  <a:pt x="229029" y="76280"/>
                </a:lnTo>
                <a:close/>
              </a:path>
              <a:path w="391159" h="391159">
                <a:moveTo>
                  <a:pt x="391118" y="76280"/>
                </a:moveTo>
                <a:lnTo>
                  <a:pt x="229029" y="76280"/>
                </a:lnTo>
                <a:lnTo>
                  <a:pt x="348303" y="195501"/>
                </a:lnTo>
                <a:lnTo>
                  <a:pt x="229029" y="314775"/>
                </a:lnTo>
                <a:lnTo>
                  <a:pt x="391118" y="314775"/>
                </a:lnTo>
                <a:lnTo>
                  <a:pt x="391118" y="76280"/>
                </a:lnTo>
                <a:close/>
              </a:path>
              <a:path w="391159" h="391159">
                <a:moveTo>
                  <a:pt x="159098" y="79128"/>
                </a:moveTo>
                <a:lnTo>
                  <a:pt x="105536" y="79128"/>
                </a:lnTo>
                <a:lnTo>
                  <a:pt x="105536" y="311791"/>
                </a:lnTo>
                <a:lnTo>
                  <a:pt x="158806" y="311791"/>
                </a:lnTo>
                <a:lnTo>
                  <a:pt x="136341" y="302451"/>
                </a:lnTo>
                <a:lnTo>
                  <a:pt x="180643" y="195501"/>
                </a:lnTo>
                <a:lnTo>
                  <a:pt x="136341" y="88541"/>
                </a:lnTo>
                <a:lnTo>
                  <a:pt x="159098" y="79128"/>
                </a:lnTo>
                <a:close/>
              </a:path>
            </a:pathLst>
          </a:custGeom>
          <a:solidFill>
            <a:srgbClr val="1129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294573" y="1113463"/>
            <a:ext cx="15875" cy="534035"/>
          </a:xfrm>
          <a:custGeom>
            <a:avLst/>
            <a:gdLst/>
            <a:ahLst/>
            <a:cxnLst/>
            <a:rect l="l" t="t" r="r" b="b"/>
            <a:pathLst>
              <a:path w="15875" h="534035">
                <a:moveTo>
                  <a:pt x="15318" y="0"/>
                </a:moveTo>
                <a:lnTo>
                  <a:pt x="0" y="0"/>
                </a:lnTo>
                <a:lnTo>
                  <a:pt x="0" y="533941"/>
                </a:lnTo>
                <a:lnTo>
                  <a:pt x="15318" y="533941"/>
                </a:lnTo>
                <a:lnTo>
                  <a:pt x="15318" y="0"/>
                </a:lnTo>
                <a:close/>
              </a:path>
            </a:pathLst>
          </a:custGeom>
          <a:solidFill>
            <a:srgbClr val="11294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0" y="1319334"/>
            <a:ext cx="20104100" cy="9989820"/>
            <a:chOff x="0" y="1319334"/>
            <a:chExt cx="20104100" cy="9989820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13021" y="1319334"/>
              <a:ext cx="4444281" cy="790582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0470" y="9172495"/>
              <a:ext cx="20093940" cy="2136140"/>
            </a:xfrm>
            <a:custGeom>
              <a:avLst/>
              <a:gdLst/>
              <a:ahLst/>
              <a:cxnLst/>
              <a:rect l="l" t="t" r="r" b="b"/>
              <a:pathLst>
                <a:path w="20093940" h="2136140">
                  <a:moveTo>
                    <a:pt x="20093629" y="0"/>
                  </a:moveTo>
                  <a:lnTo>
                    <a:pt x="0" y="0"/>
                  </a:lnTo>
                  <a:lnTo>
                    <a:pt x="0" y="2136060"/>
                  </a:lnTo>
                  <a:lnTo>
                    <a:pt x="20093629" y="2136060"/>
                  </a:lnTo>
                  <a:lnTo>
                    <a:pt x="20093629" y="0"/>
                  </a:lnTo>
                  <a:close/>
                </a:path>
              </a:pathLst>
            </a:custGeom>
            <a:solidFill>
              <a:srgbClr val="FDCF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0" y="7790825"/>
              <a:ext cx="20104100" cy="3098800"/>
            </a:xfrm>
            <a:custGeom>
              <a:avLst/>
              <a:gdLst/>
              <a:ahLst/>
              <a:cxnLst/>
              <a:rect l="l" t="t" r="r" b="b"/>
              <a:pathLst>
                <a:path w="20104100" h="3098800">
                  <a:moveTo>
                    <a:pt x="14313" y="304800"/>
                  </a:moveTo>
                  <a:lnTo>
                    <a:pt x="0" y="304800"/>
                  </a:lnTo>
                  <a:lnTo>
                    <a:pt x="0" y="3098800"/>
                  </a:lnTo>
                  <a:lnTo>
                    <a:pt x="121546" y="3098800"/>
                  </a:lnTo>
                  <a:lnTo>
                    <a:pt x="207146" y="3086100"/>
                  </a:lnTo>
                  <a:lnTo>
                    <a:pt x="292601" y="3086100"/>
                  </a:lnTo>
                  <a:lnTo>
                    <a:pt x="377911" y="3073400"/>
                  </a:lnTo>
                  <a:lnTo>
                    <a:pt x="463075" y="3073400"/>
                  </a:lnTo>
                  <a:lnTo>
                    <a:pt x="548093" y="3060700"/>
                  </a:lnTo>
                  <a:lnTo>
                    <a:pt x="632965" y="3060700"/>
                  </a:lnTo>
                  <a:lnTo>
                    <a:pt x="717692" y="3048000"/>
                  </a:lnTo>
                  <a:lnTo>
                    <a:pt x="802271" y="3048000"/>
                  </a:lnTo>
                  <a:lnTo>
                    <a:pt x="886704" y="3035300"/>
                  </a:lnTo>
                  <a:lnTo>
                    <a:pt x="970991" y="3035300"/>
                  </a:lnTo>
                  <a:lnTo>
                    <a:pt x="1055131" y="3022600"/>
                  </a:lnTo>
                  <a:lnTo>
                    <a:pt x="1139124" y="3022600"/>
                  </a:lnTo>
                  <a:lnTo>
                    <a:pt x="1222970" y="3009900"/>
                  </a:lnTo>
                  <a:lnTo>
                    <a:pt x="1306668" y="3009900"/>
                  </a:lnTo>
                  <a:lnTo>
                    <a:pt x="1390219" y="2997200"/>
                  </a:lnTo>
                  <a:lnTo>
                    <a:pt x="1473622" y="2997200"/>
                  </a:lnTo>
                  <a:lnTo>
                    <a:pt x="1639986" y="2971800"/>
                  </a:lnTo>
                  <a:lnTo>
                    <a:pt x="1722945" y="2971800"/>
                  </a:lnTo>
                  <a:lnTo>
                    <a:pt x="1805756" y="2959100"/>
                  </a:lnTo>
                  <a:lnTo>
                    <a:pt x="1888419" y="2959100"/>
                  </a:lnTo>
                  <a:lnTo>
                    <a:pt x="2053299" y="2933700"/>
                  </a:lnTo>
                  <a:lnTo>
                    <a:pt x="2135515" y="2933700"/>
                  </a:lnTo>
                  <a:lnTo>
                    <a:pt x="2299501" y="2908300"/>
                  </a:lnTo>
                  <a:lnTo>
                    <a:pt x="2381270" y="2908300"/>
                  </a:lnTo>
                  <a:lnTo>
                    <a:pt x="2462889" y="2895600"/>
                  </a:lnTo>
                  <a:lnTo>
                    <a:pt x="2544359" y="2895600"/>
                  </a:lnTo>
                  <a:lnTo>
                    <a:pt x="2706848" y="2870200"/>
                  </a:lnTo>
                  <a:lnTo>
                    <a:pt x="2787867" y="2870200"/>
                  </a:lnTo>
                  <a:lnTo>
                    <a:pt x="2949455" y="2844800"/>
                  </a:lnTo>
                  <a:lnTo>
                    <a:pt x="3030022" y="2844800"/>
                  </a:lnTo>
                  <a:lnTo>
                    <a:pt x="3270820" y="2806700"/>
                  </a:lnTo>
                  <a:lnTo>
                    <a:pt x="3350783" y="2806700"/>
                  </a:lnTo>
                  <a:lnTo>
                    <a:pt x="3510254" y="2781300"/>
                  </a:lnTo>
                  <a:lnTo>
                    <a:pt x="3589763" y="2781300"/>
                  </a:lnTo>
                  <a:lnTo>
                    <a:pt x="3827374" y="2743200"/>
                  </a:lnTo>
                  <a:lnTo>
                    <a:pt x="3906273" y="2743200"/>
                  </a:lnTo>
                  <a:lnTo>
                    <a:pt x="4063613" y="2717800"/>
                  </a:lnTo>
                  <a:lnTo>
                    <a:pt x="4142054" y="2717800"/>
                  </a:lnTo>
                  <a:lnTo>
                    <a:pt x="4376456" y="2679700"/>
                  </a:lnTo>
                  <a:lnTo>
                    <a:pt x="4454283" y="2679700"/>
                  </a:lnTo>
                  <a:lnTo>
                    <a:pt x="4686841" y="2641600"/>
                  </a:lnTo>
                  <a:lnTo>
                    <a:pt x="4764051" y="2641600"/>
                  </a:lnTo>
                  <a:lnTo>
                    <a:pt x="4994756" y="2603500"/>
                  </a:lnTo>
                  <a:lnTo>
                    <a:pt x="5071348" y="2603500"/>
                  </a:lnTo>
                  <a:lnTo>
                    <a:pt x="5300193" y="2565400"/>
                  </a:lnTo>
                  <a:lnTo>
                    <a:pt x="5376164" y="2565400"/>
                  </a:lnTo>
                  <a:lnTo>
                    <a:pt x="5678486" y="2514600"/>
                  </a:lnTo>
                  <a:lnTo>
                    <a:pt x="5828710" y="2501900"/>
                  </a:lnTo>
                  <a:lnTo>
                    <a:pt x="5978307" y="2476500"/>
                  </a:lnTo>
                  <a:lnTo>
                    <a:pt x="6127275" y="2463800"/>
                  </a:lnTo>
                  <a:lnTo>
                    <a:pt x="6275614" y="2438400"/>
                  </a:lnTo>
                  <a:lnTo>
                    <a:pt x="6423322" y="2425700"/>
                  </a:lnTo>
                  <a:lnTo>
                    <a:pt x="6643698" y="2387600"/>
                  </a:lnTo>
                  <a:lnTo>
                    <a:pt x="7510891" y="2273300"/>
                  </a:lnTo>
                  <a:lnTo>
                    <a:pt x="7724089" y="2247900"/>
                  </a:lnTo>
                  <a:lnTo>
                    <a:pt x="7865416" y="2235200"/>
                  </a:lnTo>
                  <a:lnTo>
                    <a:pt x="8006098" y="2209800"/>
                  </a:lnTo>
                  <a:lnTo>
                    <a:pt x="8146134" y="2197100"/>
                  </a:lnTo>
                  <a:lnTo>
                    <a:pt x="8285522" y="2171700"/>
                  </a:lnTo>
                  <a:lnTo>
                    <a:pt x="8354973" y="2171700"/>
                  </a:lnTo>
                  <a:lnTo>
                    <a:pt x="8493386" y="2146300"/>
                  </a:lnTo>
                  <a:lnTo>
                    <a:pt x="8562349" y="2146300"/>
                  </a:lnTo>
                  <a:lnTo>
                    <a:pt x="8699786" y="2120900"/>
                  </a:lnTo>
                  <a:lnTo>
                    <a:pt x="8768259" y="2120900"/>
                  </a:lnTo>
                  <a:lnTo>
                    <a:pt x="8904716" y="2095500"/>
                  </a:lnTo>
                  <a:lnTo>
                    <a:pt x="8972699" y="2095500"/>
                  </a:lnTo>
                  <a:lnTo>
                    <a:pt x="9108172" y="2070100"/>
                  </a:lnTo>
                  <a:lnTo>
                    <a:pt x="9175663" y="2070100"/>
                  </a:lnTo>
                  <a:lnTo>
                    <a:pt x="9310150" y="2044700"/>
                  </a:lnTo>
                  <a:lnTo>
                    <a:pt x="9377147" y="2044700"/>
                  </a:lnTo>
                  <a:lnTo>
                    <a:pt x="9510646" y="2019300"/>
                  </a:lnTo>
                  <a:lnTo>
                    <a:pt x="9577148" y="2019300"/>
                  </a:lnTo>
                  <a:lnTo>
                    <a:pt x="9643484" y="2006600"/>
                  </a:lnTo>
                  <a:lnTo>
                    <a:pt x="9709655" y="2006600"/>
                  </a:lnTo>
                  <a:lnTo>
                    <a:pt x="9841499" y="1981200"/>
                  </a:lnTo>
                  <a:lnTo>
                    <a:pt x="9907172" y="1981200"/>
                  </a:lnTo>
                  <a:lnTo>
                    <a:pt x="9972679" y="1968500"/>
                  </a:lnTo>
                  <a:lnTo>
                    <a:pt x="10038020" y="1968500"/>
                  </a:lnTo>
                  <a:lnTo>
                    <a:pt x="10168201" y="1943100"/>
                  </a:lnTo>
                  <a:lnTo>
                    <a:pt x="10233042" y="1943100"/>
                  </a:lnTo>
                  <a:lnTo>
                    <a:pt x="10297715" y="1930400"/>
                  </a:lnTo>
                  <a:lnTo>
                    <a:pt x="10362222" y="1930400"/>
                  </a:lnTo>
                  <a:lnTo>
                    <a:pt x="10426561" y="1917700"/>
                  </a:lnTo>
                  <a:lnTo>
                    <a:pt x="10490732" y="1917700"/>
                  </a:lnTo>
                  <a:lnTo>
                    <a:pt x="10554736" y="1905000"/>
                  </a:lnTo>
                  <a:lnTo>
                    <a:pt x="10618572" y="1905000"/>
                  </a:lnTo>
                  <a:lnTo>
                    <a:pt x="10682241" y="1892300"/>
                  </a:lnTo>
                  <a:lnTo>
                    <a:pt x="10745741" y="1892300"/>
                  </a:lnTo>
                  <a:lnTo>
                    <a:pt x="10809072" y="1879600"/>
                  </a:lnTo>
                  <a:lnTo>
                    <a:pt x="10872235" y="1879600"/>
                  </a:lnTo>
                  <a:lnTo>
                    <a:pt x="10935230" y="1866900"/>
                  </a:lnTo>
                  <a:lnTo>
                    <a:pt x="10998056" y="1866900"/>
                  </a:lnTo>
                  <a:lnTo>
                    <a:pt x="11060712" y="1854200"/>
                  </a:lnTo>
                  <a:lnTo>
                    <a:pt x="11123200" y="1854200"/>
                  </a:lnTo>
                  <a:lnTo>
                    <a:pt x="11185518" y="1841500"/>
                  </a:lnTo>
                  <a:lnTo>
                    <a:pt x="11309647" y="1841500"/>
                  </a:lnTo>
                  <a:lnTo>
                    <a:pt x="11371456" y="1828800"/>
                  </a:lnTo>
                  <a:lnTo>
                    <a:pt x="11433096" y="1828800"/>
                  </a:lnTo>
                  <a:lnTo>
                    <a:pt x="11494565" y="1816100"/>
                  </a:lnTo>
                  <a:lnTo>
                    <a:pt x="11616993" y="1816100"/>
                  </a:lnTo>
                  <a:lnTo>
                    <a:pt x="11677951" y="1803400"/>
                  </a:lnTo>
                  <a:lnTo>
                    <a:pt x="11799355" y="1803400"/>
                  </a:lnTo>
                  <a:lnTo>
                    <a:pt x="11859801" y="1790700"/>
                  </a:lnTo>
                  <a:lnTo>
                    <a:pt x="11980178" y="1790700"/>
                  </a:lnTo>
                  <a:lnTo>
                    <a:pt x="12040109" y="1778000"/>
                  </a:lnTo>
                  <a:lnTo>
                    <a:pt x="12159456" y="1778000"/>
                  </a:lnTo>
                  <a:lnTo>
                    <a:pt x="12218871" y="1765300"/>
                  </a:lnTo>
                  <a:lnTo>
                    <a:pt x="12396084" y="1765300"/>
                  </a:lnTo>
                  <a:lnTo>
                    <a:pt x="12454810" y="1752600"/>
                  </a:lnTo>
                  <a:lnTo>
                    <a:pt x="12745842" y="1752600"/>
                  </a:lnTo>
                  <a:lnTo>
                    <a:pt x="12803528" y="1739900"/>
                  </a:lnTo>
                  <a:lnTo>
                    <a:pt x="13258743" y="1739900"/>
                  </a:lnTo>
                  <a:lnTo>
                    <a:pt x="13314859" y="1727200"/>
                  </a:lnTo>
                  <a:lnTo>
                    <a:pt x="20100532" y="1727200"/>
                  </a:lnTo>
                  <a:lnTo>
                    <a:pt x="20104100" y="1460500"/>
                  </a:lnTo>
                  <a:lnTo>
                    <a:pt x="20104100" y="850900"/>
                  </a:lnTo>
                  <a:lnTo>
                    <a:pt x="5017656" y="850900"/>
                  </a:lnTo>
                  <a:lnTo>
                    <a:pt x="4948042" y="838200"/>
                  </a:lnTo>
                  <a:lnTo>
                    <a:pt x="4238229" y="838200"/>
                  </a:lnTo>
                  <a:lnTo>
                    <a:pt x="4165836" y="825500"/>
                  </a:lnTo>
                  <a:lnTo>
                    <a:pt x="3873601" y="825500"/>
                  </a:lnTo>
                  <a:lnTo>
                    <a:pt x="3799866" y="812800"/>
                  </a:lnTo>
                  <a:lnTo>
                    <a:pt x="3587121" y="812800"/>
                  </a:lnTo>
                  <a:lnTo>
                    <a:pt x="3523106" y="800100"/>
                  </a:lnTo>
                  <a:lnTo>
                    <a:pt x="3396374" y="800100"/>
                  </a:lnTo>
                  <a:lnTo>
                    <a:pt x="3333653" y="787400"/>
                  </a:lnTo>
                  <a:lnTo>
                    <a:pt x="3209492" y="787400"/>
                  </a:lnTo>
                  <a:lnTo>
                    <a:pt x="3148048" y="774700"/>
                  </a:lnTo>
                  <a:lnTo>
                    <a:pt x="3026425" y="774700"/>
                  </a:lnTo>
                  <a:lnTo>
                    <a:pt x="2966242" y="762000"/>
                  </a:lnTo>
                  <a:lnTo>
                    <a:pt x="2847125" y="762000"/>
                  </a:lnTo>
                  <a:lnTo>
                    <a:pt x="2788186" y="749300"/>
                  </a:lnTo>
                  <a:lnTo>
                    <a:pt x="2671541" y="749300"/>
                  </a:lnTo>
                  <a:lnTo>
                    <a:pt x="2613831" y="736600"/>
                  </a:lnTo>
                  <a:lnTo>
                    <a:pt x="2556527" y="736600"/>
                  </a:lnTo>
                  <a:lnTo>
                    <a:pt x="2499626" y="723900"/>
                  </a:lnTo>
                  <a:lnTo>
                    <a:pt x="2443128" y="723900"/>
                  </a:lnTo>
                  <a:lnTo>
                    <a:pt x="2387030" y="711200"/>
                  </a:lnTo>
                  <a:lnTo>
                    <a:pt x="2276027" y="711200"/>
                  </a:lnTo>
                  <a:lnTo>
                    <a:pt x="2221119" y="698500"/>
                  </a:lnTo>
                  <a:lnTo>
                    <a:pt x="2166604" y="698500"/>
                  </a:lnTo>
                  <a:lnTo>
                    <a:pt x="2112480" y="685800"/>
                  </a:lnTo>
                  <a:lnTo>
                    <a:pt x="2058746" y="685800"/>
                  </a:lnTo>
                  <a:lnTo>
                    <a:pt x="2005399" y="673100"/>
                  </a:lnTo>
                  <a:lnTo>
                    <a:pt x="1952439" y="673100"/>
                  </a:lnTo>
                  <a:lnTo>
                    <a:pt x="1899862" y="660400"/>
                  </a:lnTo>
                  <a:lnTo>
                    <a:pt x="1847667" y="660400"/>
                  </a:lnTo>
                  <a:lnTo>
                    <a:pt x="1795852" y="647700"/>
                  </a:lnTo>
                  <a:lnTo>
                    <a:pt x="1744416" y="647700"/>
                  </a:lnTo>
                  <a:lnTo>
                    <a:pt x="1693357" y="635000"/>
                  </a:lnTo>
                  <a:lnTo>
                    <a:pt x="1642673" y="635000"/>
                  </a:lnTo>
                  <a:lnTo>
                    <a:pt x="1542422" y="609600"/>
                  </a:lnTo>
                  <a:lnTo>
                    <a:pt x="1492851" y="609600"/>
                  </a:lnTo>
                  <a:lnTo>
                    <a:pt x="1443648" y="596900"/>
                  </a:lnTo>
                  <a:lnTo>
                    <a:pt x="1394811" y="596900"/>
                  </a:lnTo>
                  <a:lnTo>
                    <a:pt x="1298227" y="571500"/>
                  </a:lnTo>
                  <a:lnTo>
                    <a:pt x="1250477" y="571500"/>
                  </a:lnTo>
                  <a:lnTo>
                    <a:pt x="1203085" y="558800"/>
                  </a:lnTo>
                  <a:lnTo>
                    <a:pt x="1156050" y="558800"/>
                  </a:lnTo>
                  <a:lnTo>
                    <a:pt x="1063042" y="533400"/>
                  </a:lnTo>
                  <a:lnTo>
                    <a:pt x="1017067" y="533400"/>
                  </a:lnTo>
                  <a:lnTo>
                    <a:pt x="926161" y="508000"/>
                  </a:lnTo>
                  <a:lnTo>
                    <a:pt x="881229" y="508000"/>
                  </a:lnTo>
                  <a:lnTo>
                    <a:pt x="792393" y="482600"/>
                  </a:lnTo>
                  <a:lnTo>
                    <a:pt x="748487" y="482600"/>
                  </a:lnTo>
                  <a:lnTo>
                    <a:pt x="661688" y="457200"/>
                  </a:lnTo>
                  <a:lnTo>
                    <a:pt x="618792" y="457200"/>
                  </a:lnTo>
                  <a:lnTo>
                    <a:pt x="533998" y="431800"/>
                  </a:lnTo>
                  <a:lnTo>
                    <a:pt x="492096" y="431800"/>
                  </a:lnTo>
                  <a:lnTo>
                    <a:pt x="368349" y="393700"/>
                  </a:lnTo>
                  <a:lnTo>
                    <a:pt x="327747" y="393700"/>
                  </a:lnTo>
                  <a:lnTo>
                    <a:pt x="207856" y="355600"/>
                  </a:lnTo>
                  <a:lnTo>
                    <a:pt x="168525" y="355600"/>
                  </a:lnTo>
                  <a:lnTo>
                    <a:pt x="14313" y="304800"/>
                  </a:lnTo>
                  <a:close/>
                </a:path>
                <a:path w="20104100" h="3098800">
                  <a:moveTo>
                    <a:pt x="20100532" y="1727200"/>
                  </a:moveTo>
                  <a:lnTo>
                    <a:pt x="13647864" y="1727200"/>
                  </a:lnTo>
                  <a:lnTo>
                    <a:pt x="13702749" y="1739900"/>
                  </a:lnTo>
                  <a:lnTo>
                    <a:pt x="14099445" y="1739900"/>
                  </a:lnTo>
                  <a:lnTo>
                    <a:pt x="14160830" y="1752600"/>
                  </a:lnTo>
                  <a:lnTo>
                    <a:pt x="14340817" y="1752600"/>
                  </a:lnTo>
                  <a:lnTo>
                    <a:pt x="14399461" y="1765300"/>
                  </a:lnTo>
                  <a:lnTo>
                    <a:pt x="14514791" y="1765300"/>
                  </a:lnTo>
                  <a:lnTo>
                    <a:pt x="14571500" y="1778000"/>
                  </a:lnTo>
                  <a:lnTo>
                    <a:pt x="14683063" y="1778000"/>
                  </a:lnTo>
                  <a:lnTo>
                    <a:pt x="14737939" y="1790700"/>
                  </a:lnTo>
                  <a:lnTo>
                    <a:pt x="14792227" y="1790700"/>
                  </a:lnTo>
                  <a:lnTo>
                    <a:pt x="14845939" y="1803400"/>
                  </a:lnTo>
                  <a:lnTo>
                    <a:pt x="14899085" y="1803400"/>
                  </a:lnTo>
                  <a:lnTo>
                    <a:pt x="14951678" y="1816100"/>
                  </a:lnTo>
                  <a:lnTo>
                    <a:pt x="15003728" y="1816100"/>
                  </a:lnTo>
                  <a:lnTo>
                    <a:pt x="15055248" y="1828800"/>
                  </a:lnTo>
                  <a:lnTo>
                    <a:pt x="15106247" y="1828800"/>
                  </a:lnTo>
                  <a:lnTo>
                    <a:pt x="15156739" y="1841500"/>
                  </a:lnTo>
                  <a:lnTo>
                    <a:pt x="15206735" y="1841500"/>
                  </a:lnTo>
                  <a:lnTo>
                    <a:pt x="15256245" y="1854200"/>
                  </a:lnTo>
                  <a:lnTo>
                    <a:pt x="15305281" y="1854200"/>
                  </a:lnTo>
                  <a:lnTo>
                    <a:pt x="15401977" y="1879600"/>
                  </a:lnTo>
                  <a:lnTo>
                    <a:pt x="15449661" y="1879600"/>
                  </a:lnTo>
                  <a:lnTo>
                    <a:pt x="15543755" y="1905000"/>
                  </a:lnTo>
                  <a:lnTo>
                    <a:pt x="15590188" y="1905000"/>
                  </a:lnTo>
                  <a:lnTo>
                    <a:pt x="15681885" y="1930400"/>
                  </a:lnTo>
                  <a:lnTo>
                    <a:pt x="15727171" y="1930400"/>
                  </a:lnTo>
                  <a:lnTo>
                    <a:pt x="15860918" y="1968500"/>
                  </a:lnTo>
                  <a:lnTo>
                    <a:pt x="15904834" y="1968500"/>
                  </a:lnTo>
                  <a:lnTo>
                    <a:pt x="16034746" y="2006600"/>
                  </a:lnTo>
                  <a:lnTo>
                    <a:pt x="16077475" y="2006600"/>
                  </a:lnTo>
                  <a:lnTo>
                    <a:pt x="16287329" y="2070100"/>
                  </a:lnTo>
                  <a:lnTo>
                    <a:pt x="16328621" y="2070100"/>
                  </a:lnTo>
                  <a:lnTo>
                    <a:pt x="16612715" y="2159000"/>
                  </a:lnTo>
                  <a:lnTo>
                    <a:pt x="16652730" y="2159000"/>
                  </a:lnTo>
                  <a:lnTo>
                    <a:pt x="17048811" y="2286000"/>
                  </a:lnTo>
                  <a:lnTo>
                    <a:pt x="17206773" y="2324100"/>
                  </a:lnTo>
                  <a:lnTo>
                    <a:pt x="17729647" y="2489200"/>
                  </a:lnTo>
                  <a:lnTo>
                    <a:pt x="17770949" y="2489200"/>
                  </a:lnTo>
                  <a:lnTo>
                    <a:pt x="18109950" y="2590800"/>
                  </a:lnTo>
                  <a:lnTo>
                    <a:pt x="18153569" y="2590800"/>
                  </a:lnTo>
                  <a:lnTo>
                    <a:pt x="18376609" y="2654300"/>
                  </a:lnTo>
                  <a:lnTo>
                    <a:pt x="18422285" y="2654300"/>
                  </a:lnTo>
                  <a:lnTo>
                    <a:pt x="18561660" y="2692400"/>
                  </a:lnTo>
                  <a:lnTo>
                    <a:pt x="18608937" y="2692400"/>
                  </a:lnTo>
                  <a:lnTo>
                    <a:pt x="18753388" y="2730500"/>
                  </a:lnTo>
                  <a:lnTo>
                    <a:pt x="18802449" y="2730500"/>
                  </a:lnTo>
                  <a:lnTo>
                    <a:pt x="18952523" y="2768600"/>
                  </a:lnTo>
                  <a:lnTo>
                    <a:pt x="19003550" y="2768600"/>
                  </a:lnTo>
                  <a:lnTo>
                    <a:pt x="19107176" y="2794000"/>
                  </a:lnTo>
                  <a:lnTo>
                    <a:pt x="19159797" y="2794000"/>
                  </a:lnTo>
                  <a:lnTo>
                    <a:pt x="19212973" y="2806700"/>
                  </a:lnTo>
                  <a:lnTo>
                    <a:pt x="19266714" y="2806700"/>
                  </a:lnTo>
                  <a:lnTo>
                    <a:pt x="19375941" y="2832100"/>
                  </a:lnTo>
                  <a:lnTo>
                    <a:pt x="19431448" y="2832100"/>
                  </a:lnTo>
                  <a:lnTo>
                    <a:pt x="19487567" y="2844800"/>
                  </a:lnTo>
                  <a:lnTo>
                    <a:pt x="19544309" y="2844800"/>
                  </a:lnTo>
                  <a:lnTo>
                    <a:pt x="19601685" y="2857500"/>
                  </a:lnTo>
                  <a:lnTo>
                    <a:pt x="19659707" y="2857500"/>
                  </a:lnTo>
                  <a:lnTo>
                    <a:pt x="19718387" y="2870200"/>
                  </a:lnTo>
                  <a:lnTo>
                    <a:pt x="19777734" y="2870200"/>
                  </a:lnTo>
                  <a:lnTo>
                    <a:pt x="19837762" y="2882900"/>
                  </a:lnTo>
                  <a:lnTo>
                    <a:pt x="19959904" y="2882900"/>
                  </a:lnTo>
                  <a:lnTo>
                    <a:pt x="20022040" y="2895600"/>
                  </a:lnTo>
                  <a:lnTo>
                    <a:pt x="20084902" y="2895600"/>
                  </a:lnTo>
                  <a:lnTo>
                    <a:pt x="20100532" y="1727200"/>
                  </a:lnTo>
                  <a:close/>
                </a:path>
                <a:path w="20104100" h="3098800">
                  <a:moveTo>
                    <a:pt x="19927470" y="635000"/>
                  </a:moveTo>
                  <a:lnTo>
                    <a:pt x="8767430" y="635000"/>
                  </a:lnTo>
                  <a:lnTo>
                    <a:pt x="8708592" y="647700"/>
                  </a:lnTo>
                  <a:lnTo>
                    <a:pt x="8649628" y="647700"/>
                  </a:lnTo>
                  <a:lnTo>
                    <a:pt x="8590539" y="660400"/>
                  </a:lnTo>
                  <a:lnTo>
                    <a:pt x="8531320" y="660400"/>
                  </a:lnTo>
                  <a:lnTo>
                    <a:pt x="8471971" y="673100"/>
                  </a:lnTo>
                  <a:lnTo>
                    <a:pt x="8412489" y="673100"/>
                  </a:lnTo>
                  <a:lnTo>
                    <a:pt x="8352873" y="685800"/>
                  </a:lnTo>
                  <a:lnTo>
                    <a:pt x="8233227" y="685800"/>
                  </a:lnTo>
                  <a:lnTo>
                    <a:pt x="8173195" y="698500"/>
                  </a:lnTo>
                  <a:lnTo>
                    <a:pt x="8113020" y="698500"/>
                  </a:lnTo>
                  <a:lnTo>
                    <a:pt x="8052700" y="711200"/>
                  </a:lnTo>
                  <a:lnTo>
                    <a:pt x="7992233" y="711200"/>
                  </a:lnTo>
                  <a:lnTo>
                    <a:pt x="7931618" y="723900"/>
                  </a:lnTo>
                  <a:lnTo>
                    <a:pt x="7809933" y="723900"/>
                  </a:lnTo>
                  <a:lnTo>
                    <a:pt x="7748860" y="736600"/>
                  </a:lnTo>
                  <a:lnTo>
                    <a:pt x="7687630" y="736600"/>
                  </a:lnTo>
                  <a:lnTo>
                    <a:pt x="7626241" y="749300"/>
                  </a:lnTo>
                  <a:lnTo>
                    <a:pt x="7502980" y="749300"/>
                  </a:lnTo>
                  <a:lnTo>
                    <a:pt x="7441103" y="762000"/>
                  </a:lnTo>
                  <a:lnTo>
                    <a:pt x="7316848" y="762000"/>
                  </a:lnTo>
                  <a:lnTo>
                    <a:pt x="7254466" y="774700"/>
                  </a:lnTo>
                  <a:lnTo>
                    <a:pt x="7129181" y="774700"/>
                  </a:lnTo>
                  <a:lnTo>
                    <a:pt x="7066274" y="787400"/>
                  </a:lnTo>
                  <a:lnTo>
                    <a:pt x="6939923" y="787400"/>
                  </a:lnTo>
                  <a:lnTo>
                    <a:pt x="6876475" y="800100"/>
                  </a:lnTo>
                  <a:lnTo>
                    <a:pt x="6685014" y="800100"/>
                  </a:lnTo>
                  <a:lnTo>
                    <a:pt x="6620815" y="812800"/>
                  </a:lnTo>
                  <a:lnTo>
                    <a:pt x="6362073" y="812800"/>
                  </a:lnTo>
                  <a:lnTo>
                    <a:pt x="6296891" y="825500"/>
                  </a:lnTo>
                  <a:lnTo>
                    <a:pt x="6034116" y="825500"/>
                  </a:lnTo>
                  <a:lnTo>
                    <a:pt x="5967901" y="838200"/>
                  </a:lnTo>
                  <a:lnTo>
                    <a:pt x="5225062" y="838200"/>
                  </a:lnTo>
                  <a:lnTo>
                    <a:pt x="5156164" y="850900"/>
                  </a:lnTo>
                  <a:lnTo>
                    <a:pt x="20104100" y="850900"/>
                  </a:lnTo>
                  <a:lnTo>
                    <a:pt x="20104100" y="685800"/>
                  </a:lnTo>
                  <a:lnTo>
                    <a:pt x="20067403" y="673100"/>
                  </a:lnTo>
                  <a:lnTo>
                    <a:pt x="19927470" y="635000"/>
                  </a:lnTo>
                  <a:close/>
                </a:path>
                <a:path w="20104100" h="3098800">
                  <a:moveTo>
                    <a:pt x="18415960" y="279400"/>
                  </a:moveTo>
                  <a:lnTo>
                    <a:pt x="11704760" y="279400"/>
                  </a:lnTo>
                  <a:lnTo>
                    <a:pt x="11649652" y="292100"/>
                  </a:lnTo>
                  <a:lnTo>
                    <a:pt x="11594524" y="292100"/>
                  </a:lnTo>
                  <a:lnTo>
                    <a:pt x="11539372" y="304800"/>
                  </a:lnTo>
                  <a:lnTo>
                    <a:pt x="11484196" y="304800"/>
                  </a:lnTo>
                  <a:lnTo>
                    <a:pt x="11373762" y="317500"/>
                  </a:lnTo>
                  <a:lnTo>
                    <a:pt x="11263204" y="342900"/>
                  </a:lnTo>
                  <a:lnTo>
                    <a:pt x="11041656" y="368300"/>
                  </a:lnTo>
                  <a:lnTo>
                    <a:pt x="10540474" y="431800"/>
                  </a:lnTo>
                  <a:lnTo>
                    <a:pt x="10372392" y="444500"/>
                  </a:lnTo>
                  <a:lnTo>
                    <a:pt x="10260007" y="457200"/>
                  </a:lnTo>
                  <a:lnTo>
                    <a:pt x="10147339" y="482600"/>
                  </a:lnTo>
                  <a:lnTo>
                    <a:pt x="10034372" y="495300"/>
                  </a:lnTo>
                  <a:lnTo>
                    <a:pt x="9977771" y="495300"/>
                  </a:lnTo>
                  <a:lnTo>
                    <a:pt x="9921090" y="508000"/>
                  </a:lnTo>
                  <a:lnTo>
                    <a:pt x="9864326" y="508000"/>
                  </a:lnTo>
                  <a:lnTo>
                    <a:pt x="9807477" y="520700"/>
                  </a:lnTo>
                  <a:lnTo>
                    <a:pt x="9750541" y="520700"/>
                  </a:lnTo>
                  <a:lnTo>
                    <a:pt x="9693517" y="533400"/>
                  </a:lnTo>
                  <a:lnTo>
                    <a:pt x="9636402" y="533400"/>
                  </a:lnTo>
                  <a:lnTo>
                    <a:pt x="9521891" y="558800"/>
                  </a:lnTo>
                  <a:lnTo>
                    <a:pt x="9464492" y="558800"/>
                  </a:lnTo>
                  <a:lnTo>
                    <a:pt x="9406994" y="571500"/>
                  </a:lnTo>
                  <a:lnTo>
                    <a:pt x="9349396" y="571500"/>
                  </a:lnTo>
                  <a:lnTo>
                    <a:pt x="9291694" y="584200"/>
                  </a:lnTo>
                  <a:lnTo>
                    <a:pt x="9233888" y="584200"/>
                  </a:lnTo>
                  <a:lnTo>
                    <a:pt x="9175975" y="596900"/>
                  </a:lnTo>
                  <a:lnTo>
                    <a:pt x="9117954" y="596900"/>
                  </a:lnTo>
                  <a:lnTo>
                    <a:pt x="9059822" y="609600"/>
                  </a:lnTo>
                  <a:lnTo>
                    <a:pt x="9001577" y="609600"/>
                  </a:lnTo>
                  <a:lnTo>
                    <a:pt x="8943217" y="622300"/>
                  </a:lnTo>
                  <a:lnTo>
                    <a:pt x="8884741" y="622300"/>
                  </a:lnTo>
                  <a:lnTo>
                    <a:pt x="8826146" y="635000"/>
                  </a:lnTo>
                  <a:lnTo>
                    <a:pt x="19881308" y="635000"/>
                  </a:lnTo>
                  <a:lnTo>
                    <a:pt x="19653605" y="571500"/>
                  </a:lnTo>
                  <a:lnTo>
                    <a:pt x="19385736" y="508000"/>
                  </a:lnTo>
                  <a:lnTo>
                    <a:pt x="19253297" y="469900"/>
                  </a:lnTo>
                  <a:lnTo>
                    <a:pt x="19209299" y="469900"/>
                  </a:lnTo>
                  <a:lnTo>
                    <a:pt x="18989910" y="406400"/>
                  </a:lnTo>
                  <a:lnTo>
                    <a:pt x="18946075" y="406400"/>
                  </a:lnTo>
                  <a:lnTo>
                    <a:pt x="18770507" y="355600"/>
                  </a:lnTo>
                  <a:lnTo>
                    <a:pt x="18726503" y="355600"/>
                  </a:lnTo>
                  <a:lnTo>
                    <a:pt x="18594040" y="317500"/>
                  </a:lnTo>
                  <a:lnTo>
                    <a:pt x="18549699" y="317500"/>
                  </a:lnTo>
                  <a:lnTo>
                    <a:pt x="18415960" y="279400"/>
                  </a:lnTo>
                  <a:close/>
                </a:path>
                <a:path w="20104100" h="3098800">
                  <a:moveTo>
                    <a:pt x="18280913" y="254000"/>
                  </a:moveTo>
                  <a:lnTo>
                    <a:pt x="11925023" y="254000"/>
                  </a:lnTo>
                  <a:lnTo>
                    <a:pt x="11869978" y="266700"/>
                  </a:lnTo>
                  <a:lnTo>
                    <a:pt x="11814921" y="266700"/>
                  </a:lnTo>
                  <a:lnTo>
                    <a:pt x="11759849" y="279400"/>
                  </a:lnTo>
                  <a:lnTo>
                    <a:pt x="18371104" y="279400"/>
                  </a:lnTo>
                  <a:lnTo>
                    <a:pt x="18280913" y="254000"/>
                  </a:lnTo>
                  <a:close/>
                </a:path>
                <a:path w="20104100" h="3098800">
                  <a:moveTo>
                    <a:pt x="18144257" y="228600"/>
                  </a:moveTo>
                  <a:lnTo>
                    <a:pt x="12145112" y="228600"/>
                  </a:lnTo>
                  <a:lnTo>
                    <a:pt x="12090099" y="241300"/>
                  </a:lnTo>
                  <a:lnTo>
                    <a:pt x="12035081" y="241300"/>
                  </a:lnTo>
                  <a:lnTo>
                    <a:pt x="11980056" y="254000"/>
                  </a:lnTo>
                  <a:lnTo>
                    <a:pt x="18235554" y="254000"/>
                  </a:lnTo>
                  <a:lnTo>
                    <a:pt x="18144257" y="228600"/>
                  </a:lnTo>
                  <a:close/>
                </a:path>
                <a:path w="20104100" h="3098800">
                  <a:moveTo>
                    <a:pt x="18005691" y="203200"/>
                  </a:moveTo>
                  <a:lnTo>
                    <a:pt x="12365157" y="203200"/>
                  </a:lnTo>
                  <a:lnTo>
                    <a:pt x="12310143" y="215900"/>
                  </a:lnTo>
                  <a:lnTo>
                    <a:pt x="12255133" y="215900"/>
                  </a:lnTo>
                  <a:lnTo>
                    <a:pt x="12200123" y="228600"/>
                  </a:lnTo>
                  <a:lnTo>
                    <a:pt x="18098295" y="228600"/>
                  </a:lnTo>
                  <a:lnTo>
                    <a:pt x="18005691" y="203200"/>
                  </a:lnTo>
                  <a:close/>
                </a:path>
                <a:path w="20104100" h="3098800">
                  <a:moveTo>
                    <a:pt x="17864915" y="177800"/>
                  </a:moveTo>
                  <a:lnTo>
                    <a:pt x="12585285" y="177800"/>
                  </a:lnTo>
                  <a:lnTo>
                    <a:pt x="12530239" y="190500"/>
                  </a:lnTo>
                  <a:lnTo>
                    <a:pt x="12475203" y="190500"/>
                  </a:lnTo>
                  <a:lnTo>
                    <a:pt x="12420177" y="203200"/>
                  </a:lnTo>
                  <a:lnTo>
                    <a:pt x="17959026" y="203200"/>
                  </a:lnTo>
                  <a:lnTo>
                    <a:pt x="17864915" y="177800"/>
                  </a:lnTo>
                  <a:close/>
                </a:path>
                <a:path w="20104100" h="3098800">
                  <a:moveTo>
                    <a:pt x="17769687" y="165100"/>
                  </a:moveTo>
                  <a:lnTo>
                    <a:pt x="12695420" y="165100"/>
                  </a:lnTo>
                  <a:lnTo>
                    <a:pt x="12640345" y="177800"/>
                  </a:lnTo>
                  <a:lnTo>
                    <a:pt x="17817446" y="177800"/>
                  </a:lnTo>
                  <a:lnTo>
                    <a:pt x="17769687" y="165100"/>
                  </a:lnTo>
                  <a:close/>
                </a:path>
                <a:path w="20104100" h="3098800">
                  <a:moveTo>
                    <a:pt x="17624559" y="139700"/>
                  </a:moveTo>
                  <a:lnTo>
                    <a:pt x="12971093" y="139700"/>
                  </a:lnTo>
                  <a:lnTo>
                    <a:pt x="12915912" y="152400"/>
                  </a:lnTo>
                  <a:lnTo>
                    <a:pt x="12805624" y="152400"/>
                  </a:lnTo>
                  <a:lnTo>
                    <a:pt x="12750512" y="165100"/>
                  </a:lnTo>
                  <a:lnTo>
                    <a:pt x="17721627" y="165100"/>
                  </a:lnTo>
                  <a:lnTo>
                    <a:pt x="17624559" y="139700"/>
                  </a:lnTo>
                  <a:close/>
                </a:path>
                <a:path w="20104100" h="3098800">
                  <a:moveTo>
                    <a:pt x="17526151" y="127000"/>
                  </a:moveTo>
                  <a:lnTo>
                    <a:pt x="13081538" y="127000"/>
                  </a:lnTo>
                  <a:lnTo>
                    <a:pt x="13026301" y="139700"/>
                  </a:lnTo>
                  <a:lnTo>
                    <a:pt x="17575528" y="139700"/>
                  </a:lnTo>
                  <a:lnTo>
                    <a:pt x="17526151" y="127000"/>
                  </a:lnTo>
                  <a:close/>
                </a:path>
                <a:path w="20104100" h="3098800">
                  <a:moveTo>
                    <a:pt x="17426316" y="114300"/>
                  </a:moveTo>
                  <a:lnTo>
                    <a:pt x="13247445" y="114300"/>
                  </a:lnTo>
                  <a:lnTo>
                    <a:pt x="13192108" y="127000"/>
                  </a:lnTo>
                  <a:lnTo>
                    <a:pt x="17476418" y="127000"/>
                  </a:lnTo>
                  <a:lnTo>
                    <a:pt x="17426316" y="114300"/>
                  </a:lnTo>
                  <a:close/>
                </a:path>
                <a:path w="20104100" h="3098800">
                  <a:moveTo>
                    <a:pt x="17324963" y="101600"/>
                  </a:moveTo>
                  <a:lnTo>
                    <a:pt x="13358232" y="101600"/>
                  </a:lnTo>
                  <a:lnTo>
                    <a:pt x="13302819" y="114300"/>
                  </a:lnTo>
                  <a:lnTo>
                    <a:pt x="17375835" y="114300"/>
                  </a:lnTo>
                  <a:lnTo>
                    <a:pt x="17324963" y="101600"/>
                  </a:lnTo>
                  <a:close/>
                </a:path>
                <a:path w="20104100" h="3098800">
                  <a:moveTo>
                    <a:pt x="17222005" y="88900"/>
                  </a:moveTo>
                  <a:lnTo>
                    <a:pt x="13524726" y="88900"/>
                  </a:lnTo>
                  <a:lnTo>
                    <a:pt x="13469183" y="101600"/>
                  </a:lnTo>
                  <a:lnTo>
                    <a:pt x="17273690" y="101600"/>
                  </a:lnTo>
                  <a:lnTo>
                    <a:pt x="17222005" y="88900"/>
                  </a:lnTo>
                  <a:close/>
                </a:path>
                <a:path w="20104100" h="3098800">
                  <a:moveTo>
                    <a:pt x="17117351" y="76200"/>
                  </a:moveTo>
                  <a:lnTo>
                    <a:pt x="13691644" y="76200"/>
                  </a:lnTo>
                  <a:lnTo>
                    <a:pt x="13635954" y="88900"/>
                  </a:lnTo>
                  <a:lnTo>
                    <a:pt x="17169895" y="88900"/>
                  </a:lnTo>
                  <a:lnTo>
                    <a:pt x="17117351" y="76200"/>
                  </a:lnTo>
                  <a:close/>
                </a:path>
                <a:path w="20104100" h="3098800">
                  <a:moveTo>
                    <a:pt x="16956996" y="63500"/>
                  </a:moveTo>
                  <a:lnTo>
                    <a:pt x="13859040" y="63500"/>
                  </a:lnTo>
                  <a:lnTo>
                    <a:pt x="13803185" y="76200"/>
                  </a:lnTo>
                  <a:lnTo>
                    <a:pt x="17010912" y="76200"/>
                  </a:lnTo>
                  <a:lnTo>
                    <a:pt x="16956996" y="63500"/>
                  </a:lnTo>
                  <a:close/>
                </a:path>
                <a:path w="20104100" h="3098800">
                  <a:moveTo>
                    <a:pt x="16847714" y="50800"/>
                  </a:moveTo>
                  <a:lnTo>
                    <a:pt x="14026969" y="50800"/>
                  </a:lnTo>
                  <a:lnTo>
                    <a:pt x="13970930" y="63500"/>
                  </a:lnTo>
                  <a:lnTo>
                    <a:pt x="16902600" y="63500"/>
                  </a:lnTo>
                  <a:lnTo>
                    <a:pt x="16847714" y="50800"/>
                  </a:lnTo>
                  <a:close/>
                </a:path>
                <a:path w="20104100" h="3098800">
                  <a:moveTo>
                    <a:pt x="16679999" y="38100"/>
                  </a:moveTo>
                  <a:lnTo>
                    <a:pt x="14251794" y="38100"/>
                  </a:lnTo>
                  <a:lnTo>
                    <a:pt x="14195483" y="50800"/>
                  </a:lnTo>
                  <a:lnTo>
                    <a:pt x="16736424" y="50800"/>
                  </a:lnTo>
                  <a:lnTo>
                    <a:pt x="16679999" y="38100"/>
                  </a:lnTo>
                  <a:close/>
                </a:path>
                <a:path w="20104100" h="3098800">
                  <a:moveTo>
                    <a:pt x="16448834" y="25400"/>
                  </a:moveTo>
                  <a:lnTo>
                    <a:pt x="14477790" y="25400"/>
                  </a:lnTo>
                  <a:lnTo>
                    <a:pt x="14421174" y="38100"/>
                  </a:lnTo>
                  <a:lnTo>
                    <a:pt x="16507467" y="38100"/>
                  </a:lnTo>
                  <a:lnTo>
                    <a:pt x="16448834" y="25400"/>
                  </a:lnTo>
                  <a:close/>
                </a:path>
                <a:path w="20104100" h="3098800">
                  <a:moveTo>
                    <a:pt x="16208393" y="12700"/>
                  </a:moveTo>
                  <a:lnTo>
                    <a:pt x="14819257" y="12700"/>
                  </a:lnTo>
                  <a:lnTo>
                    <a:pt x="14762124" y="25400"/>
                  </a:lnTo>
                  <a:lnTo>
                    <a:pt x="16269412" y="25400"/>
                  </a:lnTo>
                  <a:lnTo>
                    <a:pt x="16208393" y="12700"/>
                  </a:lnTo>
                  <a:close/>
                </a:path>
                <a:path w="20104100" h="3098800">
                  <a:moveTo>
                    <a:pt x="15629792" y="0"/>
                  </a:moveTo>
                  <a:lnTo>
                    <a:pt x="15396029" y="0"/>
                  </a:lnTo>
                  <a:lnTo>
                    <a:pt x="15337876" y="12700"/>
                  </a:lnTo>
                  <a:lnTo>
                    <a:pt x="15696831" y="12700"/>
                  </a:lnTo>
                  <a:lnTo>
                    <a:pt x="15629792" y="0"/>
                  </a:lnTo>
                  <a:close/>
                </a:path>
              </a:pathLst>
            </a:custGeom>
            <a:solidFill>
              <a:srgbClr val="FDCE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474" y="9568656"/>
              <a:ext cx="20093940" cy="1739900"/>
            </a:xfrm>
            <a:custGeom>
              <a:avLst/>
              <a:gdLst/>
              <a:ahLst/>
              <a:cxnLst/>
              <a:rect l="l" t="t" r="r" b="b"/>
              <a:pathLst>
                <a:path w="20093940" h="1739900">
                  <a:moveTo>
                    <a:pt x="11821446" y="673100"/>
                  </a:moveTo>
                  <a:lnTo>
                    <a:pt x="0" y="673100"/>
                  </a:lnTo>
                  <a:lnTo>
                    <a:pt x="14319" y="1739900"/>
                  </a:lnTo>
                  <a:lnTo>
                    <a:pt x="6077219" y="1739900"/>
                  </a:lnTo>
                  <a:lnTo>
                    <a:pt x="6140043" y="1727200"/>
                  </a:lnTo>
                  <a:lnTo>
                    <a:pt x="20093624" y="1727200"/>
                  </a:lnTo>
                  <a:lnTo>
                    <a:pt x="20093624" y="838200"/>
                  </a:lnTo>
                  <a:lnTo>
                    <a:pt x="14413671" y="838200"/>
                  </a:lnTo>
                  <a:lnTo>
                    <a:pt x="14346594" y="825500"/>
                  </a:lnTo>
                  <a:lnTo>
                    <a:pt x="13948649" y="825500"/>
                  </a:lnTo>
                  <a:lnTo>
                    <a:pt x="13883060" y="812800"/>
                  </a:lnTo>
                  <a:lnTo>
                    <a:pt x="13622729" y="812800"/>
                  </a:lnTo>
                  <a:lnTo>
                    <a:pt x="13558142" y="800100"/>
                  </a:lnTo>
                  <a:lnTo>
                    <a:pt x="13365544" y="800100"/>
                  </a:lnTo>
                  <a:lnTo>
                    <a:pt x="13301724" y="787400"/>
                  </a:lnTo>
                  <a:lnTo>
                    <a:pt x="13174642" y="787400"/>
                  </a:lnTo>
                  <a:lnTo>
                    <a:pt x="13111377" y="774700"/>
                  </a:lnTo>
                  <a:lnTo>
                    <a:pt x="12985385" y="774700"/>
                  </a:lnTo>
                  <a:lnTo>
                    <a:pt x="12922655" y="762000"/>
                  </a:lnTo>
                  <a:lnTo>
                    <a:pt x="12797717" y="762000"/>
                  </a:lnTo>
                  <a:lnTo>
                    <a:pt x="12735506" y="749300"/>
                  </a:lnTo>
                  <a:lnTo>
                    <a:pt x="12611586" y="749300"/>
                  </a:lnTo>
                  <a:lnTo>
                    <a:pt x="12549874" y="736600"/>
                  </a:lnTo>
                  <a:lnTo>
                    <a:pt x="12426936" y="736600"/>
                  </a:lnTo>
                  <a:lnTo>
                    <a:pt x="12365706" y="723900"/>
                  </a:lnTo>
                  <a:lnTo>
                    <a:pt x="12304633" y="723900"/>
                  </a:lnTo>
                  <a:lnTo>
                    <a:pt x="12243714" y="711200"/>
                  </a:lnTo>
                  <a:lnTo>
                    <a:pt x="12122333" y="711200"/>
                  </a:lnTo>
                  <a:lnTo>
                    <a:pt x="12061866" y="698500"/>
                  </a:lnTo>
                  <a:lnTo>
                    <a:pt x="12001546" y="698500"/>
                  </a:lnTo>
                  <a:lnTo>
                    <a:pt x="11941371" y="685800"/>
                  </a:lnTo>
                  <a:lnTo>
                    <a:pt x="11881338" y="685800"/>
                  </a:lnTo>
                  <a:lnTo>
                    <a:pt x="11821446" y="673100"/>
                  </a:lnTo>
                  <a:close/>
                </a:path>
                <a:path w="20093940" h="1739900">
                  <a:moveTo>
                    <a:pt x="20093624" y="1727200"/>
                  </a:moveTo>
                  <a:lnTo>
                    <a:pt x="7139024" y="1727200"/>
                  </a:lnTo>
                  <a:lnTo>
                    <a:pt x="7196188" y="1739900"/>
                  </a:lnTo>
                  <a:lnTo>
                    <a:pt x="20093624" y="1739900"/>
                  </a:lnTo>
                  <a:lnTo>
                    <a:pt x="20093624" y="1727200"/>
                  </a:lnTo>
                  <a:close/>
                </a:path>
                <a:path w="20093940" h="1739900">
                  <a:moveTo>
                    <a:pt x="20093624" y="304800"/>
                  </a:moveTo>
                  <a:lnTo>
                    <a:pt x="20062163" y="317500"/>
                  </a:lnTo>
                  <a:lnTo>
                    <a:pt x="20023766" y="330200"/>
                  </a:lnTo>
                  <a:lnTo>
                    <a:pt x="19985059" y="330200"/>
                  </a:lnTo>
                  <a:lnTo>
                    <a:pt x="19867063" y="368300"/>
                  </a:lnTo>
                  <a:lnTo>
                    <a:pt x="19827100" y="368300"/>
                  </a:lnTo>
                  <a:lnTo>
                    <a:pt x="19705292" y="406400"/>
                  </a:lnTo>
                  <a:lnTo>
                    <a:pt x="19664044" y="406400"/>
                  </a:lnTo>
                  <a:lnTo>
                    <a:pt x="19580568" y="431800"/>
                  </a:lnTo>
                  <a:lnTo>
                    <a:pt x="19538336" y="431800"/>
                  </a:lnTo>
                  <a:lnTo>
                    <a:pt x="19409646" y="469900"/>
                  </a:lnTo>
                  <a:lnTo>
                    <a:pt x="19366079" y="469900"/>
                  </a:lnTo>
                  <a:lnTo>
                    <a:pt x="19277926" y="495300"/>
                  </a:lnTo>
                  <a:lnTo>
                    <a:pt x="19233337" y="495300"/>
                  </a:lnTo>
                  <a:lnTo>
                    <a:pt x="19143125" y="520700"/>
                  </a:lnTo>
                  <a:lnTo>
                    <a:pt x="19097499" y="520700"/>
                  </a:lnTo>
                  <a:lnTo>
                    <a:pt x="19051523" y="533400"/>
                  </a:lnTo>
                  <a:lnTo>
                    <a:pt x="19005196" y="533400"/>
                  </a:lnTo>
                  <a:lnTo>
                    <a:pt x="18911481" y="558800"/>
                  </a:lnTo>
                  <a:lnTo>
                    <a:pt x="18864089" y="558800"/>
                  </a:lnTo>
                  <a:lnTo>
                    <a:pt x="18768227" y="584200"/>
                  </a:lnTo>
                  <a:lnTo>
                    <a:pt x="18719754" y="584200"/>
                  </a:lnTo>
                  <a:lnTo>
                    <a:pt x="18670917" y="596900"/>
                  </a:lnTo>
                  <a:lnTo>
                    <a:pt x="18621714" y="596900"/>
                  </a:lnTo>
                  <a:lnTo>
                    <a:pt x="18572144" y="609600"/>
                  </a:lnTo>
                  <a:lnTo>
                    <a:pt x="18522204" y="609600"/>
                  </a:lnTo>
                  <a:lnTo>
                    <a:pt x="18421208" y="635000"/>
                  </a:lnTo>
                  <a:lnTo>
                    <a:pt x="18370149" y="635000"/>
                  </a:lnTo>
                  <a:lnTo>
                    <a:pt x="18318713" y="647700"/>
                  </a:lnTo>
                  <a:lnTo>
                    <a:pt x="18266899" y="647700"/>
                  </a:lnTo>
                  <a:lnTo>
                    <a:pt x="18214704" y="660400"/>
                  </a:lnTo>
                  <a:lnTo>
                    <a:pt x="18162127" y="660400"/>
                  </a:lnTo>
                  <a:lnTo>
                    <a:pt x="18109166" y="673100"/>
                  </a:lnTo>
                  <a:lnTo>
                    <a:pt x="18055819" y="673100"/>
                  </a:lnTo>
                  <a:lnTo>
                    <a:pt x="18002085" y="685800"/>
                  </a:lnTo>
                  <a:lnTo>
                    <a:pt x="17947961" y="685800"/>
                  </a:lnTo>
                  <a:lnTo>
                    <a:pt x="17893446" y="698500"/>
                  </a:lnTo>
                  <a:lnTo>
                    <a:pt x="17838538" y="698500"/>
                  </a:lnTo>
                  <a:lnTo>
                    <a:pt x="17783236" y="711200"/>
                  </a:lnTo>
                  <a:lnTo>
                    <a:pt x="17671438" y="711200"/>
                  </a:lnTo>
                  <a:lnTo>
                    <a:pt x="17614940" y="723900"/>
                  </a:lnTo>
                  <a:lnTo>
                    <a:pt x="17558039" y="723900"/>
                  </a:lnTo>
                  <a:lnTo>
                    <a:pt x="17500735" y="736600"/>
                  </a:lnTo>
                  <a:lnTo>
                    <a:pt x="17384907" y="736600"/>
                  </a:lnTo>
                  <a:lnTo>
                    <a:pt x="17326379" y="749300"/>
                  </a:lnTo>
                  <a:lnTo>
                    <a:pt x="17267441" y="749300"/>
                  </a:lnTo>
                  <a:lnTo>
                    <a:pt x="17208090" y="762000"/>
                  </a:lnTo>
                  <a:lnTo>
                    <a:pt x="17088140" y="762000"/>
                  </a:lnTo>
                  <a:lnTo>
                    <a:pt x="17027539" y="774700"/>
                  </a:lnTo>
                  <a:lnTo>
                    <a:pt x="16905073" y="774700"/>
                  </a:lnTo>
                  <a:lnTo>
                    <a:pt x="16843206" y="787400"/>
                  </a:lnTo>
                  <a:lnTo>
                    <a:pt x="16655041" y="787400"/>
                  </a:lnTo>
                  <a:lnTo>
                    <a:pt x="16591459" y="800100"/>
                  </a:lnTo>
                  <a:lnTo>
                    <a:pt x="16462996" y="800100"/>
                  </a:lnTo>
                  <a:lnTo>
                    <a:pt x="16388709" y="812800"/>
                  </a:lnTo>
                  <a:lnTo>
                    <a:pt x="16094310" y="812800"/>
                  </a:lnTo>
                  <a:lnTo>
                    <a:pt x="16021386" y="825500"/>
                  </a:lnTo>
                  <a:lnTo>
                    <a:pt x="15660727" y="825500"/>
                  </a:lnTo>
                  <a:lnTo>
                    <a:pt x="15589373" y="838200"/>
                  </a:lnTo>
                  <a:lnTo>
                    <a:pt x="20093624" y="838200"/>
                  </a:lnTo>
                  <a:lnTo>
                    <a:pt x="20093624" y="304800"/>
                  </a:lnTo>
                  <a:close/>
                </a:path>
                <a:path w="20093940" h="1739900">
                  <a:moveTo>
                    <a:pt x="8575193" y="292100"/>
                  </a:moveTo>
                  <a:lnTo>
                    <a:pt x="1609319" y="292100"/>
                  </a:lnTo>
                  <a:lnTo>
                    <a:pt x="1476285" y="330200"/>
                  </a:lnTo>
                  <a:lnTo>
                    <a:pt x="1432135" y="330200"/>
                  </a:lnTo>
                  <a:lnTo>
                    <a:pt x="1256207" y="381000"/>
                  </a:lnTo>
                  <a:lnTo>
                    <a:pt x="1212337" y="381000"/>
                  </a:lnTo>
                  <a:lnTo>
                    <a:pt x="1036977" y="431800"/>
                  </a:lnTo>
                  <a:lnTo>
                    <a:pt x="993110" y="431800"/>
                  </a:lnTo>
                  <a:lnTo>
                    <a:pt x="817203" y="482600"/>
                  </a:lnTo>
                  <a:lnTo>
                    <a:pt x="728830" y="495300"/>
                  </a:lnTo>
                  <a:lnTo>
                    <a:pt x="460961" y="571500"/>
                  </a:lnTo>
                  <a:lnTo>
                    <a:pt x="370457" y="584200"/>
                  </a:lnTo>
                  <a:lnTo>
                    <a:pt x="47163" y="673100"/>
                  </a:lnTo>
                  <a:lnTo>
                    <a:pt x="11702076" y="673100"/>
                  </a:lnTo>
                  <a:lnTo>
                    <a:pt x="11642595" y="660400"/>
                  </a:lnTo>
                  <a:lnTo>
                    <a:pt x="11583245" y="660400"/>
                  </a:lnTo>
                  <a:lnTo>
                    <a:pt x="11524027" y="647700"/>
                  </a:lnTo>
                  <a:lnTo>
                    <a:pt x="11464937" y="647700"/>
                  </a:lnTo>
                  <a:lnTo>
                    <a:pt x="11405974" y="635000"/>
                  </a:lnTo>
                  <a:lnTo>
                    <a:pt x="11347136" y="635000"/>
                  </a:lnTo>
                  <a:lnTo>
                    <a:pt x="11288420" y="622300"/>
                  </a:lnTo>
                  <a:lnTo>
                    <a:pt x="11229825" y="622300"/>
                  </a:lnTo>
                  <a:lnTo>
                    <a:pt x="11171349" y="609600"/>
                  </a:lnTo>
                  <a:lnTo>
                    <a:pt x="11112989" y="609600"/>
                  </a:lnTo>
                  <a:lnTo>
                    <a:pt x="11054744" y="596900"/>
                  </a:lnTo>
                  <a:lnTo>
                    <a:pt x="10996612" y="596900"/>
                  </a:lnTo>
                  <a:lnTo>
                    <a:pt x="10938590" y="584200"/>
                  </a:lnTo>
                  <a:lnTo>
                    <a:pt x="10880677" y="584200"/>
                  </a:lnTo>
                  <a:lnTo>
                    <a:pt x="10822871" y="571500"/>
                  </a:lnTo>
                  <a:lnTo>
                    <a:pt x="10765170" y="571500"/>
                  </a:lnTo>
                  <a:lnTo>
                    <a:pt x="10707571" y="558800"/>
                  </a:lnTo>
                  <a:lnTo>
                    <a:pt x="10650073" y="558800"/>
                  </a:lnTo>
                  <a:lnTo>
                    <a:pt x="10592674" y="546100"/>
                  </a:lnTo>
                  <a:lnTo>
                    <a:pt x="10535372" y="546100"/>
                  </a:lnTo>
                  <a:lnTo>
                    <a:pt x="10421049" y="520700"/>
                  </a:lnTo>
                  <a:lnTo>
                    <a:pt x="10364025" y="520700"/>
                  </a:lnTo>
                  <a:lnTo>
                    <a:pt x="10307089" y="508000"/>
                  </a:lnTo>
                  <a:lnTo>
                    <a:pt x="10250240" y="508000"/>
                  </a:lnTo>
                  <a:lnTo>
                    <a:pt x="10193476" y="495300"/>
                  </a:lnTo>
                  <a:lnTo>
                    <a:pt x="10136795" y="495300"/>
                  </a:lnTo>
                  <a:lnTo>
                    <a:pt x="10080194" y="482600"/>
                  </a:lnTo>
                  <a:lnTo>
                    <a:pt x="9742173" y="444500"/>
                  </a:lnTo>
                  <a:lnTo>
                    <a:pt x="9574091" y="419100"/>
                  </a:lnTo>
                  <a:lnTo>
                    <a:pt x="9072910" y="355600"/>
                  </a:lnTo>
                  <a:lnTo>
                    <a:pt x="8630369" y="304800"/>
                  </a:lnTo>
                  <a:lnTo>
                    <a:pt x="8575193" y="292100"/>
                  </a:lnTo>
                  <a:close/>
                </a:path>
                <a:path w="20093940" h="1739900">
                  <a:moveTo>
                    <a:pt x="8244588" y="254000"/>
                  </a:moveTo>
                  <a:lnTo>
                    <a:pt x="1788473" y="254000"/>
                  </a:lnTo>
                  <a:lnTo>
                    <a:pt x="1653895" y="292100"/>
                  </a:lnTo>
                  <a:lnTo>
                    <a:pt x="8520042" y="292100"/>
                  </a:lnTo>
                  <a:lnTo>
                    <a:pt x="8464914" y="279400"/>
                  </a:lnTo>
                  <a:lnTo>
                    <a:pt x="8409806" y="279400"/>
                  </a:lnTo>
                  <a:lnTo>
                    <a:pt x="8354717" y="266700"/>
                  </a:lnTo>
                  <a:lnTo>
                    <a:pt x="8299645" y="266700"/>
                  </a:lnTo>
                  <a:lnTo>
                    <a:pt x="8244588" y="254000"/>
                  </a:lnTo>
                  <a:close/>
                </a:path>
                <a:path w="20093940" h="1739900">
                  <a:moveTo>
                    <a:pt x="8024466" y="228600"/>
                  </a:moveTo>
                  <a:lnTo>
                    <a:pt x="1924560" y="228600"/>
                  </a:lnTo>
                  <a:lnTo>
                    <a:pt x="1833653" y="254000"/>
                  </a:lnTo>
                  <a:lnTo>
                    <a:pt x="8189543" y="254000"/>
                  </a:lnTo>
                  <a:lnTo>
                    <a:pt x="8134509" y="241300"/>
                  </a:lnTo>
                  <a:lnTo>
                    <a:pt x="8079484" y="241300"/>
                  </a:lnTo>
                  <a:lnTo>
                    <a:pt x="8024466" y="228600"/>
                  </a:lnTo>
                  <a:close/>
                </a:path>
                <a:path w="20093940" h="1739900">
                  <a:moveTo>
                    <a:pt x="7804422" y="203200"/>
                  </a:moveTo>
                  <a:lnTo>
                    <a:pt x="2062455" y="203200"/>
                  </a:lnTo>
                  <a:lnTo>
                    <a:pt x="1970309" y="228600"/>
                  </a:lnTo>
                  <a:lnTo>
                    <a:pt x="7969453" y="228600"/>
                  </a:lnTo>
                  <a:lnTo>
                    <a:pt x="7914443" y="215900"/>
                  </a:lnTo>
                  <a:lnTo>
                    <a:pt x="7859433" y="215900"/>
                  </a:lnTo>
                  <a:lnTo>
                    <a:pt x="7804422" y="203200"/>
                  </a:lnTo>
                  <a:close/>
                </a:path>
                <a:path w="20093940" h="1739900">
                  <a:moveTo>
                    <a:pt x="7584327" y="177800"/>
                  </a:moveTo>
                  <a:lnTo>
                    <a:pt x="2202461" y="177800"/>
                  </a:lnTo>
                  <a:lnTo>
                    <a:pt x="2108875" y="203200"/>
                  </a:lnTo>
                  <a:lnTo>
                    <a:pt x="7749408" y="203200"/>
                  </a:lnTo>
                  <a:lnTo>
                    <a:pt x="7694389" y="190500"/>
                  </a:lnTo>
                  <a:lnTo>
                    <a:pt x="7639363" y="190500"/>
                  </a:lnTo>
                  <a:lnTo>
                    <a:pt x="7584327" y="177800"/>
                  </a:lnTo>
                  <a:close/>
                </a:path>
                <a:path w="20093940" h="1739900">
                  <a:moveTo>
                    <a:pt x="7474220" y="165100"/>
                  </a:moveTo>
                  <a:lnTo>
                    <a:pt x="2297120" y="165100"/>
                  </a:lnTo>
                  <a:lnTo>
                    <a:pt x="2249651" y="177800"/>
                  </a:lnTo>
                  <a:lnTo>
                    <a:pt x="7529280" y="177800"/>
                  </a:lnTo>
                  <a:lnTo>
                    <a:pt x="7474220" y="165100"/>
                  </a:lnTo>
                  <a:close/>
                </a:path>
                <a:path w="20093940" h="1739900">
                  <a:moveTo>
                    <a:pt x="7198653" y="139700"/>
                  </a:moveTo>
                  <a:lnTo>
                    <a:pt x="2441311" y="139700"/>
                  </a:lnTo>
                  <a:lnTo>
                    <a:pt x="2344878" y="165100"/>
                  </a:lnTo>
                  <a:lnTo>
                    <a:pt x="7419145" y="165100"/>
                  </a:lnTo>
                  <a:lnTo>
                    <a:pt x="7364053" y="152400"/>
                  </a:lnTo>
                  <a:lnTo>
                    <a:pt x="7253809" y="152400"/>
                  </a:lnTo>
                  <a:lnTo>
                    <a:pt x="7198653" y="139700"/>
                  </a:lnTo>
                  <a:close/>
                </a:path>
                <a:path w="20093940" h="1739900">
                  <a:moveTo>
                    <a:pt x="7088264" y="127000"/>
                  </a:moveTo>
                  <a:lnTo>
                    <a:pt x="2539038" y="127000"/>
                  </a:lnTo>
                  <a:lnTo>
                    <a:pt x="2490007" y="139700"/>
                  </a:lnTo>
                  <a:lnTo>
                    <a:pt x="7143472" y="139700"/>
                  </a:lnTo>
                  <a:lnTo>
                    <a:pt x="7088264" y="127000"/>
                  </a:lnTo>
                  <a:close/>
                </a:path>
                <a:path w="20093940" h="1739900">
                  <a:moveTo>
                    <a:pt x="6977759" y="114300"/>
                  </a:moveTo>
                  <a:lnTo>
                    <a:pt x="2638148" y="114300"/>
                  </a:lnTo>
                  <a:lnTo>
                    <a:pt x="2588414" y="127000"/>
                  </a:lnTo>
                  <a:lnTo>
                    <a:pt x="7033027" y="127000"/>
                  </a:lnTo>
                  <a:lnTo>
                    <a:pt x="6977759" y="114300"/>
                  </a:lnTo>
                  <a:close/>
                </a:path>
                <a:path w="20093940" h="1739900">
                  <a:moveTo>
                    <a:pt x="6811747" y="101600"/>
                  </a:moveTo>
                  <a:lnTo>
                    <a:pt x="2738731" y="101600"/>
                  </a:lnTo>
                  <a:lnTo>
                    <a:pt x="2688250" y="114300"/>
                  </a:lnTo>
                  <a:lnTo>
                    <a:pt x="6867121" y="114300"/>
                  </a:lnTo>
                  <a:lnTo>
                    <a:pt x="6811747" y="101600"/>
                  </a:lnTo>
                  <a:close/>
                </a:path>
                <a:path w="20093940" h="1739900">
                  <a:moveTo>
                    <a:pt x="6700880" y="88900"/>
                  </a:moveTo>
                  <a:lnTo>
                    <a:pt x="2840875" y="88900"/>
                  </a:lnTo>
                  <a:lnTo>
                    <a:pt x="2789602" y="101600"/>
                  </a:lnTo>
                  <a:lnTo>
                    <a:pt x="6756334" y="101600"/>
                  </a:lnTo>
                  <a:lnTo>
                    <a:pt x="6700880" y="88900"/>
                  </a:lnTo>
                  <a:close/>
                </a:path>
                <a:path w="20093940" h="1739900">
                  <a:moveTo>
                    <a:pt x="6534250" y="76200"/>
                  </a:moveTo>
                  <a:lnTo>
                    <a:pt x="2944671" y="76200"/>
                  </a:lnTo>
                  <a:lnTo>
                    <a:pt x="2892561" y="88900"/>
                  </a:lnTo>
                  <a:lnTo>
                    <a:pt x="6589840" y="88900"/>
                  </a:lnTo>
                  <a:lnTo>
                    <a:pt x="6534250" y="76200"/>
                  </a:lnTo>
                  <a:close/>
                </a:path>
                <a:path w="20093940" h="1739900">
                  <a:moveTo>
                    <a:pt x="6367179" y="63500"/>
                  </a:moveTo>
                  <a:lnTo>
                    <a:pt x="3050206" y="63500"/>
                  </a:lnTo>
                  <a:lnTo>
                    <a:pt x="2997215" y="76200"/>
                  </a:lnTo>
                  <a:lnTo>
                    <a:pt x="6422922" y="76200"/>
                  </a:lnTo>
                  <a:lnTo>
                    <a:pt x="6367179" y="63500"/>
                  </a:lnTo>
                  <a:close/>
                </a:path>
                <a:path w="20093940" h="1739900">
                  <a:moveTo>
                    <a:pt x="6199611" y="50800"/>
                  </a:moveTo>
                  <a:lnTo>
                    <a:pt x="3211966" y="50800"/>
                  </a:lnTo>
                  <a:lnTo>
                    <a:pt x="3157570" y="63500"/>
                  </a:lnTo>
                  <a:lnTo>
                    <a:pt x="6255525" y="63500"/>
                  </a:lnTo>
                  <a:lnTo>
                    <a:pt x="6199611" y="50800"/>
                  </a:lnTo>
                  <a:close/>
                </a:path>
                <a:path w="20093940" h="1739900">
                  <a:moveTo>
                    <a:pt x="5975322" y="38100"/>
                  </a:moveTo>
                  <a:lnTo>
                    <a:pt x="3378141" y="38100"/>
                  </a:lnTo>
                  <a:lnTo>
                    <a:pt x="3322240" y="50800"/>
                  </a:lnTo>
                  <a:lnTo>
                    <a:pt x="6031493" y="50800"/>
                  </a:lnTo>
                  <a:lnTo>
                    <a:pt x="5975322" y="38100"/>
                  </a:lnTo>
                  <a:close/>
                </a:path>
                <a:path w="20093940" h="1739900">
                  <a:moveTo>
                    <a:pt x="5749928" y="25400"/>
                  </a:moveTo>
                  <a:lnTo>
                    <a:pt x="3549034" y="25400"/>
                  </a:lnTo>
                  <a:lnTo>
                    <a:pt x="3491527" y="38100"/>
                  </a:lnTo>
                  <a:lnTo>
                    <a:pt x="5806387" y="38100"/>
                  </a:lnTo>
                  <a:lnTo>
                    <a:pt x="5749928" y="25400"/>
                  </a:lnTo>
                  <a:close/>
                </a:path>
                <a:path w="20093940" h="1739900">
                  <a:moveTo>
                    <a:pt x="5466434" y="12700"/>
                  </a:moveTo>
                  <a:lnTo>
                    <a:pt x="3784748" y="12700"/>
                  </a:lnTo>
                  <a:lnTo>
                    <a:pt x="3724944" y="25400"/>
                  </a:lnTo>
                  <a:lnTo>
                    <a:pt x="5523299" y="25400"/>
                  </a:lnTo>
                  <a:lnTo>
                    <a:pt x="5466434" y="12700"/>
                  </a:lnTo>
                  <a:close/>
                </a:path>
                <a:path w="20093940" h="1739900">
                  <a:moveTo>
                    <a:pt x="5123346" y="0"/>
                  </a:moveTo>
                  <a:lnTo>
                    <a:pt x="4093019" y="0"/>
                  </a:lnTo>
                  <a:lnTo>
                    <a:pt x="4030094" y="12700"/>
                  </a:lnTo>
                  <a:lnTo>
                    <a:pt x="5180763" y="12700"/>
                  </a:lnTo>
                  <a:lnTo>
                    <a:pt x="5123346" y="0"/>
                  </a:lnTo>
                  <a:close/>
                </a:path>
              </a:pathLst>
            </a:custGeom>
            <a:solidFill>
              <a:srgbClr val="B4E4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sp>
          <p:nvSpPr>
            <p:cNvPr id="3" name="object 3"/>
            <p:cNvSpPr/>
            <p:nvPr/>
          </p:nvSpPr>
          <p:spPr>
            <a:xfrm>
              <a:off x="0" y="5"/>
              <a:ext cx="8324850" cy="11308715"/>
            </a:xfrm>
            <a:custGeom>
              <a:avLst/>
              <a:gdLst/>
              <a:ahLst/>
              <a:cxnLst/>
              <a:rect l="l" t="t" r="r" b="b"/>
              <a:pathLst>
                <a:path w="8324850" h="11308715">
                  <a:moveTo>
                    <a:pt x="8324507" y="8946363"/>
                  </a:moveTo>
                  <a:lnTo>
                    <a:pt x="8324240" y="8895563"/>
                  </a:lnTo>
                  <a:lnTo>
                    <a:pt x="8323796" y="8844763"/>
                  </a:lnTo>
                  <a:lnTo>
                    <a:pt x="8323161" y="8793963"/>
                  </a:lnTo>
                  <a:lnTo>
                    <a:pt x="8322348" y="8743163"/>
                  </a:lnTo>
                  <a:lnTo>
                    <a:pt x="8321370" y="8705063"/>
                  </a:lnTo>
                  <a:lnTo>
                    <a:pt x="8320214" y="8654263"/>
                  </a:lnTo>
                  <a:lnTo>
                    <a:pt x="8318894" y="8603463"/>
                  </a:lnTo>
                  <a:lnTo>
                    <a:pt x="8317395" y="8552663"/>
                  </a:lnTo>
                  <a:lnTo>
                    <a:pt x="8315744" y="8514563"/>
                  </a:lnTo>
                  <a:lnTo>
                    <a:pt x="8313941" y="8463763"/>
                  </a:lnTo>
                  <a:lnTo>
                    <a:pt x="8311972" y="8412962"/>
                  </a:lnTo>
                  <a:lnTo>
                    <a:pt x="8309851" y="8362162"/>
                  </a:lnTo>
                  <a:lnTo>
                    <a:pt x="8307578" y="8324062"/>
                  </a:lnTo>
                  <a:lnTo>
                    <a:pt x="8305152" y="8273262"/>
                  </a:lnTo>
                  <a:lnTo>
                    <a:pt x="8302587" y="8222462"/>
                  </a:lnTo>
                  <a:lnTo>
                    <a:pt x="8299882" y="8171662"/>
                  </a:lnTo>
                  <a:lnTo>
                    <a:pt x="8297037" y="8133562"/>
                  </a:lnTo>
                  <a:lnTo>
                    <a:pt x="8294065" y="8082762"/>
                  </a:lnTo>
                  <a:lnTo>
                    <a:pt x="8290954" y="8031962"/>
                  </a:lnTo>
                  <a:lnTo>
                    <a:pt x="8287715" y="7993862"/>
                  </a:lnTo>
                  <a:lnTo>
                    <a:pt x="8284350" y="7943062"/>
                  </a:lnTo>
                  <a:lnTo>
                    <a:pt x="8280857" y="7892262"/>
                  </a:lnTo>
                  <a:lnTo>
                    <a:pt x="8277250" y="7854162"/>
                  </a:lnTo>
                  <a:lnTo>
                    <a:pt x="8273529" y="7803362"/>
                  </a:lnTo>
                  <a:lnTo>
                    <a:pt x="8269681" y="7752562"/>
                  </a:lnTo>
                  <a:lnTo>
                    <a:pt x="8265731" y="7714462"/>
                  </a:lnTo>
                  <a:lnTo>
                    <a:pt x="8261680" y="7663662"/>
                  </a:lnTo>
                  <a:lnTo>
                    <a:pt x="8257514" y="7612862"/>
                  </a:lnTo>
                  <a:lnTo>
                    <a:pt x="8253247" y="7574762"/>
                  </a:lnTo>
                  <a:lnTo>
                    <a:pt x="8248878" y="7523962"/>
                  </a:lnTo>
                  <a:lnTo>
                    <a:pt x="8244421" y="7473162"/>
                  </a:lnTo>
                  <a:lnTo>
                    <a:pt x="8239874" y="7435062"/>
                  </a:lnTo>
                  <a:lnTo>
                    <a:pt x="8235226" y="7384262"/>
                  </a:lnTo>
                  <a:lnTo>
                    <a:pt x="8230502" y="7333462"/>
                  </a:lnTo>
                  <a:lnTo>
                    <a:pt x="8225688" y="7295362"/>
                  </a:lnTo>
                  <a:lnTo>
                    <a:pt x="8220799" y="7244562"/>
                  </a:lnTo>
                  <a:lnTo>
                    <a:pt x="8215833" y="7206462"/>
                  </a:lnTo>
                  <a:lnTo>
                    <a:pt x="8210791" y="7155662"/>
                  </a:lnTo>
                  <a:lnTo>
                    <a:pt x="8205673" y="7104862"/>
                  </a:lnTo>
                  <a:lnTo>
                    <a:pt x="8200491" y="7066762"/>
                  </a:lnTo>
                  <a:lnTo>
                    <a:pt x="8195234" y="7015962"/>
                  </a:lnTo>
                  <a:lnTo>
                    <a:pt x="8189925" y="6965162"/>
                  </a:lnTo>
                  <a:lnTo>
                    <a:pt x="8184553" y="6927062"/>
                  </a:lnTo>
                  <a:lnTo>
                    <a:pt x="8179130" y="6876262"/>
                  </a:lnTo>
                  <a:lnTo>
                    <a:pt x="8173656" y="6838162"/>
                  </a:lnTo>
                  <a:lnTo>
                    <a:pt x="8168119" y="6787362"/>
                  </a:lnTo>
                  <a:lnTo>
                    <a:pt x="8162544" y="6736562"/>
                  </a:lnTo>
                  <a:lnTo>
                    <a:pt x="8156930" y="6698462"/>
                  </a:lnTo>
                  <a:lnTo>
                    <a:pt x="8151266" y="6647662"/>
                  </a:lnTo>
                  <a:lnTo>
                    <a:pt x="8145564" y="6596862"/>
                  </a:lnTo>
                  <a:lnTo>
                    <a:pt x="8139836" y="6558762"/>
                  </a:lnTo>
                  <a:lnTo>
                    <a:pt x="8128279" y="6457162"/>
                  </a:lnTo>
                  <a:lnTo>
                    <a:pt x="8116608" y="6368262"/>
                  </a:lnTo>
                  <a:lnTo>
                    <a:pt x="8069427" y="5999962"/>
                  </a:lnTo>
                  <a:lnTo>
                    <a:pt x="8057616" y="5898362"/>
                  </a:lnTo>
                  <a:lnTo>
                    <a:pt x="8045844" y="5809462"/>
                  </a:lnTo>
                  <a:lnTo>
                    <a:pt x="8034147" y="5707862"/>
                  </a:lnTo>
                  <a:lnTo>
                    <a:pt x="8028330" y="5669762"/>
                  </a:lnTo>
                  <a:lnTo>
                    <a:pt x="8022539" y="5618962"/>
                  </a:lnTo>
                  <a:lnTo>
                    <a:pt x="8016773" y="5568162"/>
                  </a:lnTo>
                  <a:lnTo>
                    <a:pt x="8011046" y="5517362"/>
                  </a:lnTo>
                  <a:lnTo>
                    <a:pt x="8005356" y="5479262"/>
                  </a:lnTo>
                  <a:lnTo>
                    <a:pt x="7999692" y="5428462"/>
                  </a:lnTo>
                  <a:lnTo>
                    <a:pt x="7994078" y="5377662"/>
                  </a:lnTo>
                  <a:lnTo>
                    <a:pt x="7988516" y="5326862"/>
                  </a:lnTo>
                  <a:lnTo>
                    <a:pt x="7982991" y="5276062"/>
                  </a:lnTo>
                  <a:lnTo>
                    <a:pt x="7977518" y="5237962"/>
                  </a:lnTo>
                  <a:lnTo>
                    <a:pt x="7972095" y="5187162"/>
                  </a:lnTo>
                  <a:lnTo>
                    <a:pt x="7966735" y="5136362"/>
                  </a:lnTo>
                  <a:lnTo>
                    <a:pt x="7961427" y="5085562"/>
                  </a:lnTo>
                  <a:lnTo>
                    <a:pt x="7956182" y="5034762"/>
                  </a:lnTo>
                  <a:lnTo>
                    <a:pt x="7951013" y="4983962"/>
                  </a:lnTo>
                  <a:lnTo>
                    <a:pt x="7945907" y="4933162"/>
                  </a:lnTo>
                  <a:lnTo>
                    <a:pt x="7940865" y="4895062"/>
                  </a:lnTo>
                  <a:lnTo>
                    <a:pt x="7935912" y="4844262"/>
                  </a:lnTo>
                  <a:lnTo>
                    <a:pt x="7931023" y="4793462"/>
                  </a:lnTo>
                  <a:lnTo>
                    <a:pt x="7926222" y="4742662"/>
                  </a:lnTo>
                  <a:lnTo>
                    <a:pt x="7921511" y="4691862"/>
                  </a:lnTo>
                  <a:lnTo>
                    <a:pt x="7916875" y="4641062"/>
                  </a:lnTo>
                  <a:lnTo>
                    <a:pt x="7912328" y="4590262"/>
                  </a:lnTo>
                  <a:lnTo>
                    <a:pt x="7907883" y="4539462"/>
                  </a:lnTo>
                  <a:lnTo>
                    <a:pt x="7903540" y="4488662"/>
                  </a:lnTo>
                  <a:lnTo>
                    <a:pt x="7899286" y="4437862"/>
                  </a:lnTo>
                  <a:lnTo>
                    <a:pt x="7895133" y="4387062"/>
                  </a:lnTo>
                  <a:lnTo>
                    <a:pt x="7891081" y="4336262"/>
                  </a:lnTo>
                  <a:lnTo>
                    <a:pt x="7887144" y="4285462"/>
                  </a:lnTo>
                  <a:lnTo>
                    <a:pt x="7883322" y="4234662"/>
                  </a:lnTo>
                  <a:lnTo>
                    <a:pt x="7879613" y="4171162"/>
                  </a:lnTo>
                  <a:lnTo>
                    <a:pt x="7876019" y="4120362"/>
                  </a:lnTo>
                  <a:lnTo>
                    <a:pt x="7872539" y="4069562"/>
                  </a:lnTo>
                  <a:lnTo>
                    <a:pt x="7869187" y="4018762"/>
                  </a:lnTo>
                  <a:lnTo>
                    <a:pt x="7865961" y="3967962"/>
                  </a:lnTo>
                  <a:lnTo>
                    <a:pt x="7862862" y="3917162"/>
                  </a:lnTo>
                  <a:lnTo>
                    <a:pt x="7859903" y="3866362"/>
                  </a:lnTo>
                  <a:lnTo>
                    <a:pt x="7857083" y="3802862"/>
                  </a:lnTo>
                  <a:lnTo>
                    <a:pt x="7854391" y="3752062"/>
                  </a:lnTo>
                  <a:lnTo>
                    <a:pt x="7851838" y="3701262"/>
                  </a:lnTo>
                  <a:lnTo>
                    <a:pt x="7849438" y="3650462"/>
                  </a:lnTo>
                  <a:lnTo>
                    <a:pt x="7847190" y="3586962"/>
                  </a:lnTo>
                  <a:lnTo>
                    <a:pt x="7845082" y="3536162"/>
                  </a:lnTo>
                  <a:lnTo>
                    <a:pt x="7843139" y="3485362"/>
                  </a:lnTo>
                  <a:lnTo>
                    <a:pt x="7841335" y="3421862"/>
                  </a:lnTo>
                  <a:lnTo>
                    <a:pt x="7839710" y="3371062"/>
                  </a:lnTo>
                  <a:lnTo>
                    <a:pt x="7838237" y="3320262"/>
                  </a:lnTo>
                  <a:lnTo>
                    <a:pt x="7836929" y="3256762"/>
                  </a:lnTo>
                  <a:lnTo>
                    <a:pt x="7835798" y="3205962"/>
                  </a:lnTo>
                  <a:lnTo>
                    <a:pt x="7834046" y="3091662"/>
                  </a:lnTo>
                  <a:lnTo>
                    <a:pt x="7833436" y="3028162"/>
                  </a:lnTo>
                  <a:lnTo>
                    <a:pt x="7833004" y="2977362"/>
                  </a:lnTo>
                  <a:lnTo>
                    <a:pt x="7832763" y="2913862"/>
                  </a:lnTo>
                  <a:lnTo>
                    <a:pt x="7832839" y="2799562"/>
                  </a:lnTo>
                  <a:lnTo>
                    <a:pt x="7833169" y="2748762"/>
                  </a:lnTo>
                  <a:lnTo>
                    <a:pt x="7833690" y="2685262"/>
                  </a:lnTo>
                  <a:lnTo>
                    <a:pt x="7834414" y="2621762"/>
                  </a:lnTo>
                  <a:lnTo>
                    <a:pt x="7836471" y="2507462"/>
                  </a:lnTo>
                  <a:lnTo>
                    <a:pt x="7837818" y="2443962"/>
                  </a:lnTo>
                  <a:lnTo>
                    <a:pt x="7839367" y="2380462"/>
                  </a:lnTo>
                  <a:lnTo>
                    <a:pt x="7841132" y="2329662"/>
                  </a:lnTo>
                  <a:lnTo>
                    <a:pt x="7843113" y="2266162"/>
                  </a:lnTo>
                  <a:lnTo>
                    <a:pt x="7845311" y="2202662"/>
                  </a:lnTo>
                  <a:lnTo>
                    <a:pt x="7847749" y="2139162"/>
                  </a:lnTo>
                  <a:lnTo>
                    <a:pt x="7850403" y="2075662"/>
                  </a:lnTo>
                  <a:lnTo>
                    <a:pt x="7853286" y="2012162"/>
                  </a:lnTo>
                  <a:lnTo>
                    <a:pt x="7856499" y="1948662"/>
                  </a:lnTo>
                  <a:lnTo>
                    <a:pt x="7859941" y="1885162"/>
                  </a:lnTo>
                  <a:lnTo>
                    <a:pt x="7863586" y="1821662"/>
                  </a:lnTo>
                  <a:lnTo>
                    <a:pt x="7867447" y="1770862"/>
                  </a:lnTo>
                  <a:lnTo>
                    <a:pt x="7871511" y="1707362"/>
                  </a:lnTo>
                  <a:lnTo>
                    <a:pt x="7875778" y="1643862"/>
                  </a:lnTo>
                  <a:lnTo>
                    <a:pt x="7880248" y="1580362"/>
                  </a:lnTo>
                  <a:lnTo>
                    <a:pt x="7884922" y="1529562"/>
                  </a:lnTo>
                  <a:lnTo>
                    <a:pt x="7889786" y="1466062"/>
                  </a:lnTo>
                  <a:lnTo>
                    <a:pt x="7894853" y="1402562"/>
                  </a:lnTo>
                  <a:lnTo>
                    <a:pt x="7900098" y="1351762"/>
                  </a:lnTo>
                  <a:lnTo>
                    <a:pt x="7905547" y="1288262"/>
                  </a:lnTo>
                  <a:lnTo>
                    <a:pt x="7911173" y="1237462"/>
                  </a:lnTo>
                  <a:lnTo>
                    <a:pt x="7916977" y="1186662"/>
                  </a:lnTo>
                  <a:lnTo>
                    <a:pt x="7922971" y="1123162"/>
                  </a:lnTo>
                  <a:lnTo>
                    <a:pt x="7929143" y="1072362"/>
                  </a:lnTo>
                  <a:lnTo>
                    <a:pt x="7935481" y="1021562"/>
                  </a:lnTo>
                  <a:lnTo>
                    <a:pt x="7941996" y="970762"/>
                  </a:lnTo>
                  <a:lnTo>
                    <a:pt x="7948689" y="919962"/>
                  </a:lnTo>
                  <a:lnTo>
                    <a:pt x="7955547" y="869162"/>
                  </a:lnTo>
                  <a:lnTo>
                    <a:pt x="7962557" y="818362"/>
                  </a:lnTo>
                  <a:lnTo>
                    <a:pt x="7969745" y="767562"/>
                  </a:lnTo>
                  <a:lnTo>
                    <a:pt x="7977086" y="716762"/>
                  </a:lnTo>
                  <a:lnTo>
                    <a:pt x="7984579" y="665962"/>
                  </a:lnTo>
                  <a:lnTo>
                    <a:pt x="7992237" y="615162"/>
                  </a:lnTo>
                  <a:lnTo>
                    <a:pt x="8000035" y="577062"/>
                  </a:lnTo>
                  <a:lnTo>
                    <a:pt x="8007985" y="526262"/>
                  </a:lnTo>
                  <a:lnTo>
                    <a:pt x="8016087" y="475462"/>
                  </a:lnTo>
                  <a:lnTo>
                    <a:pt x="8024330" y="437362"/>
                  </a:lnTo>
                  <a:lnTo>
                    <a:pt x="8032712" y="386562"/>
                  </a:lnTo>
                  <a:lnTo>
                    <a:pt x="8041233" y="348462"/>
                  </a:lnTo>
                  <a:lnTo>
                    <a:pt x="8049895" y="297662"/>
                  </a:lnTo>
                  <a:lnTo>
                    <a:pt x="8058683" y="259562"/>
                  </a:lnTo>
                  <a:lnTo>
                    <a:pt x="8067599" y="221462"/>
                  </a:lnTo>
                  <a:lnTo>
                    <a:pt x="8076641" y="170662"/>
                  </a:lnTo>
                  <a:lnTo>
                    <a:pt x="8085823" y="132562"/>
                  </a:lnTo>
                  <a:lnTo>
                    <a:pt x="8095120" y="94462"/>
                  </a:lnTo>
                  <a:lnTo>
                    <a:pt x="8104530" y="56362"/>
                  </a:lnTo>
                  <a:lnTo>
                    <a:pt x="8114055" y="5562"/>
                  </a:lnTo>
                  <a:lnTo>
                    <a:pt x="7413384" y="5562"/>
                  </a:lnTo>
                  <a:lnTo>
                    <a:pt x="7413384" y="0"/>
                  </a:lnTo>
                  <a:lnTo>
                    <a:pt x="0" y="0"/>
                  </a:lnTo>
                  <a:lnTo>
                    <a:pt x="0" y="11308550"/>
                  </a:lnTo>
                  <a:lnTo>
                    <a:pt x="6661175" y="11308550"/>
                  </a:lnTo>
                  <a:lnTo>
                    <a:pt x="7413384" y="11308550"/>
                  </a:lnTo>
                  <a:lnTo>
                    <a:pt x="8012760" y="11308550"/>
                  </a:lnTo>
                  <a:lnTo>
                    <a:pt x="8036446" y="11219663"/>
                  </a:lnTo>
                  <a:lnTo>
                    <a:pt x="8047139" y="11168863"/>
                  </a:lnTo>
                  <a:lnTo>
                    <a:pt x="8057743" y="11130763"/>
                  </a:lnTo>
                  <a:lnTo>
                    <a:pt x="8068259" y="11092663"/>
                  </a:lnTo>
                  <a:lnTo>
                    <a:pt x="8078686" y="11041863"/>
                  </a:lnTo>
                  <a:lnTo>
                    <a:pt x="8088985" y="11003763"/>
                  </a:lnTo>
                  <a:lnTo>
                    <a:pt x="8099184" y="10952963"/>
                  </a:lnTo>
                  <a:lnTo>
                    <a:pt x="8109255" y="10914863"/>
                  </a:lnTo>
                  <a:lnTo>
                    <a:pt x="8119199" y="10864063"/>
                  </a:lnTo>
                  <a:lnTo>
                    <a:pt x="8128990" y="10825963"/>
                  </a:lnTo>
                  <a:lnTo>
                    <a:pt x="8138655" y="10775163"/>
                  </a:lnTo>
                  <a:lnTo>
                    <a:pt x="8148155" y="10737063"/>
                  </a:lnTo>
                  <a:lnTo>
                    <a:pt x="8157489" y="10686263"/>
                  </a:lnTo>
                  <a:lnTo>
                    <a:pt x="8166659" y="10648163"/>
                  </a:lnTo>
                  <a:lnTo>
                    <a:pt x="8175650" y="10597363"/>
                  </a:lnTo>
                  <a:lnTo>
                    <a:pt x="8184451" y="10559263"/>
                  </a:lnTo>
                  <a:lnTo>
                    <a:pt x="8193062" y="10508463"/>
                  </a:lnTo>
                  <a:lnTo>
                    <a:pt x="8201469" y="10470363"/>
                  </a:lnTo>
                  <a:lnTo>
                    <a:pt x="8209674" y="10419563"/>
                  </a:lnTo>
                  <a:lnTo>
                    <a:pt x="8217662" y="10368763"/>
                  </a:lnTo>
                  <a:lnTo>
                    <a:pt x="8225434" y="10330663"/>
                  </a:lnTo>
                  <a:lnTo>
                    <a:pt x="8232965" y="10279863"/>
                  </a:lnTo>
                  <a:lnTo>
                    <a:pt x="8240255" y="10229063"/>
                  </a:lnTo>
                  <a:lnTo>
                    <a:pt x="8247304" y="10178263"/>
                  </a:lnTo>
                  <a:lnTo>
                    <a:pt x="8254098" y="10127463"/>
                  </a:lnTo>
                  <a:lnTo>
                    <a:pt x="8260626" y="10076663"/>
                  </a:lnTo>
                  <a:lnTo>
                    <a:pt x="8266887" y="10025863"/>
                  </a:lnTo>
                  <a:lnTo>
                    <a:pt x="8272869" y="9975063"/>
                  </a:lnTo>
                  <a:lnTo>
                    <a:pt x="8278558" y="9924263"/>
                  </a:lnTo>
                  <a:lnTo>
                    <a:pt x="8283956" y="9873463"/>
                  </a:lnTo>
                  <a:lnTo>
                    <a:pt x="8289061" y="9822663"/>
                  </a:lnTo>
                  <a:lnTo>
                    <a:pt x="8293862" y="9771863"/>
                  </a:lnTo>
                  <a:lnTo>
                    <a:pt x="8298332" y="9708363"/>
                  </a:lnTo>
                  <a:lnTo>
                    <a:pt x="8302485" y="9657563"/>
                  </a:lnTo>
                  <a:lnTo>
                    <a:pt x="8306308" y="9594063"/>
                  </a:lnTo>
                  <a:lnTo>
                    <a:pt x="8309788" y="9543263"/>
                  </a:lnTo>
                  <a:lnTo>
                    <a:pt x="8312912" y="9479763"/>
                  </a:lnTo>
                  <a:lnTo>
                    <a:pt x="8315693" y="9428963"/>
                  </a:lnTo>
                  <a:lnTo>
                    <a:pt x="8318106" y="9365463"/>
                  </a:lnTo>
                  <a:lnTo>
                    <a:pt x="8320151" y="9301963"/>
                  </a:lnTo>
                  <a:lnTo>
                    <a:pt x="8321827" y="9238463"/>
                  </a:lnTo>
                  <a:lnTo>
                    <a:pt x="8323097" y="9174963"/>
                  </a:lnTo>
                  <a:lnTo>
                    <a:pt x="8323986" y="9111463"/>
                  </a:lnTo>
                  <a:lnTo>
                    <a:pt x="8324469" y="9035263"/>
                  </a:lnTo>
                  <a:lnTo>
                    <a:pt x="8324507" y="8946363"/>
                  </a:lnTo>
                  <a:close/>
                </a:path>
              </a:pathLst>
            </a:custGeom>
            <a:solidFill>
              <a:srgbClr val="E86C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45953" y="1265542"/>
              <a:ext cx="2947920" cy="29479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32893" y="1265542"/>
              <a:ext cx="2947931" cy="294792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00417" y="670146"/>
              <a:ext cx="2315210" cy="349885"/>
            </a:xfrm>
            <a:custGeom>
              <a:avLst/>
              <a:gdLst/>
              <a:ahLst/>
              <a:cxnLst/>
              <a:rect l="l" t="t" r="r" b="b"/>
              <a:pathLst>
                <a:path w="2315210" h="349884">
                  <a:moveTo>
                    <a:pt x="258775" y="246634"/>
                  </a:moveTo>
                  <a:lnTo>
                    <a:pt x="231800" y="182702"/>
                  </a:lnTo>
                  <a:lnTo>
                    <a:pt x="155079" y="148539"/>
                  </a:lnTo>
                  <a:lnTo>
                    <a:pt x="120218" y="138734"/>
                  </a:lnTo>
                  <a:lnTo>
                    <a:pt x="98628" y="129679"/>
                  </a:lnTo>
                  <a:lnTo>
                    <a:pt x="87630" y="119303"/>
                  </a:lnTo>
                  <a:lnTo>
                    <a:pt x="84556" y="105562"/>
                  </a:lnTo>
                  <a:lnTo>
                    <a:pt x="84556" y="104635"/>
                  </a:lnTo>
                  <a:lnTo>
                    <a:pt x="87249" y="93472"/>
                  </a:lnTo>
                  <a:lnTo>
                    <a:pt x="95237" y="84429"/>
                  </a:lnTo>
                  <a:lnTo>
                    <a:pt x="108394" y="78359"/>
                  </a:lnTo>
                  <a:lnTo>
                    <a:pt x="126580" y="76136"/>
                  </a:lnTo>
                  <a:lnTo>
                    <a:pt x="147434" y="78346"/>
                  </a:lnTo>
                  <a:lnTo>
                    <a:pt x="168579" y="84721"/>
                  </a:lnTo>
                  <a:lnTo>
                    <a:pt x="189979" y="94856"/>
                  </a:lnTo>
                  <a:lnTo>
                    <a:pt x="211594" y="108356"/>
                  </a:lnTo>
                  <a:lnTo>
                    <a:pt x="248983" y="54178"/>
                  </a:lnTo>
                  <a:lnTo>
                    <a:pt x="222707" y="36449"/>
                  </a:lnTo>
                  <a:lnTo>
                    <a:pt x="193675" y="23406"/>
                  </a:lnTo>
                  <a:lnTo>
                    <a:pt x="161937" y="15367"/>
                  </a:lnTo>
                  <a:lnTo>
                    <a:pt x="127533" y="12611"/>
                  </a:lnTo>
                  <a:lnTo>
                    <a:pt x="81457" y="19672"/>
                  </a:lnTo>
                  <a:lnTo>
                    <a:pt x="45250" y="39649"/>
                  </a:lnTo>
                  <a:lnTo>
                    <a:pt x="21564" y="70739"/>
                  </a:lnTo>
                  <a:lnTo>
                    <a:pt x="13081" y="111163"/>
                  </a:lnTo>
                  <a:lnTo>
                    <a:pt x="13081" y="112102"/>
                  </a:lnTo>
                  <a:lnTo>
                    <a:pt x="20751" y="152742"/>
                  </a:lnTo>
                  <a:lnTo>
                    <a:pt x="76733" y="198475"/>
                  </a:lnTo>
                  <a:lnTo>
                    <a:pt x="121450" y="212064"/>
                  </a:lnTo>
                  <a:lnTo>
                    <a:pt x="154800" y="221907"/>
                  </a:lnTo>
                  <a:lnTo>
                    <a:pt x="174879" y="231279"/>
                  </a:lnTo>
                  <a:lnTo>
                    <a:pt x="184708" y="241427"/>
                  </a:lnTo>
                  <a:lnTo>
                    <a:pt x="187312" y="253631"/>
                  </a:lnTo>
                  <a:lnTo>
                    <a:pt x="187312" y="254558"/>
                  </a:lnTo>
                  <a:lnTo>
                    <a:pt x="184086" y="267462"/>
                  </a:lnTo>
                  <a:lnTo>
                    <a:pt x="174764" y="277164"/>
                  </a:lnTo>
                  <a:lnTo>
                    <a:pt x="159918" y="283273"/>
                  </a:lnTo>
                  <a:lnTo>
                    <a:pt x="140131" y="285394"/>
                  </a:lnTo>
                  <a:lnTo>
                    <a:pt x="113258" y="282613"/>
                  </a:lnTo>
                  <a:lnTo>
                    <a:pt x="88353" y="274650"/>
                  </a:lnTo>
                  <a:lnTo>
                    <a:pt x="64922" y="262140"/>
                  </a:lnTo>
                  <a:lnTo>
                    <a:pt x="42519" y="245694"/>
                  </a:lnTo>
                  <a:lnTo>
                    <a:pt x="0" y="296608"/>
                  </a:lnTo>
                  <a:lnTo>
                    <a:pt x="31267" y="319557"/>
                  </a:lnTo>
                  <a:lnTo>
                    <a:pt x="65519" y="335902"/>
                  </a:lnTo>
                  <a:lnTo>
                    <a:pt x="101688" y="345681"/>
                  </a:lnTo>
                  <a:lnTo>
                    <a:pt x="138734" y="348932"/>
                  </a:lnTo>
                  <a:lnTo>
                    <a:pt x="187248" y="342214"/>
                  </a:lnTo>
                  <a:lnTo>
                    <a:pt x="225209" y="322592"/>
                  </a:lnTo>
                  <a:lnTo>
                    <a:pt x="249948" y="290791"/>
                  </a:lnTo>
                  <a:lnTo>
                    <a:pt x="258775" y="247561"/>
                  </a:lnTo>
                  <a:lnTo>
                    <a:pt x="258775" y="246634"/>
                  </a:lnTo>
                  <a:close/>
                </a:path>
                <a:path w="2315210" h="349884">
                  <a:moveTo>
                    <a:pt x="519468" y="225145"/>
                  </a:moveTo>
                  <a:lnTo>
                    <a:pt x="516585" y="199453"/>
                  </a:lnTo>
                  <a:lnTo>
                    <a:pt x="514807" y="183743"/>
                  </a:lnTo>
                  <a:lnTo>
                    <a:pt x="500634" y="146621"/>
                  </a:lnTo>
                  <a:lnTo>
                    <a:pt x="500291" y="146202"/>
                  </a:lnTo>
                  <a:lnTo>
                    <a:pt x="476580" y="116611"/>
                  </a:lnTo>
                  <a:lnTo>
                    <a:pt x="450329" y="101231"/>
                  </a:lnTo>
                  <a:lnTo>
                    <a:pt x="450329" y="199453"/>
                  </a:lnTo>
                  <a:lnTo>
                    <a:pt x="343357" y="199453"/>
                  </a:lnTo>
                  <a:lnTo>
                    <a:pt x="361403" y="160909"/>
                  </a:lnTo>
                  <a:lnTo>
                    <a:pt x="377355" y="150050"/>
                  </a:lnTo>
                  <a:lnTo>
                    <a:pt x="377101" y="150050"/>
                  </a:lnTo>
                  <a:lnTo>
                    <a:pt x="397548" y="146202"/>
                  </a:lnTo>
                  <a:lnTo>
                    <a:pt x="417804" y="150050"/>
                  </a:lnTo>
                  <a:lnTo>
                    <a:pt x="433565" y="160909"/>
                  </a:lnTo>
                  <a:lnTo>
                    <a:pt x="444385" y="177533"/>
                  </a:lnTo>
                  <a:lnTo>
                    <a:pt x="444512" y="177736"/>
                  </a:lnTo>
                  <a:lnTo>
                    <a:pt x="450329" y="199453"/>
                  </a:lnTo>
                  <a:lnTo>
                    <a:pt x="450329" y="101231"/>
                  </a:lnTo>
                  <a:lnTo>
                    <a:pt x="442328" y="96532"/>
                  </a:lnTo>
                  <a:lnTo>
                    <a:pt x="397548" y="89217"/>
                  </a:lnTo>
                  <a:lnTo>
                    <a:pt x="347459" y="99529"/>
                  </a:lnTo>
                  <a:lnTo>
                    <a:pt x="308330" y="127584"/>
                  </a:lnTo>
                  <a:lnTo>
                    <a:pt x="282854" y="169024"/>
                  </a:lnTo>
                  <a:lnTo>
                    <a:pt x="273761" y="219544"/>
                  </a:lnTo>
                  <a:lnTo>
                    <a:pt x="273761" y="220472"/>
                  </a:lnTo>
                  <a:lnTo>
                    <a:pt x="283616" y="272999"/>
                  </a:lnTo>
                  <a:lnTo>
                    <a:pt x="310946" y="313893"/>
                  </a:lnTo>
                  <a:lnTo>
                    <a:pt x="352386" y="340410"/>
                  </a:lnTo>
                  <a:lnTo>
                    <a:pt x="404545" y="349859"/>
                  </a:lnTo>
                  <a:lnTo>
                    <a:pt x="436372" y="346633"/>
                  </a:lnTo>
                  <a:lnTo>
                    <a:pt x="463931" y="337362"/>
                  </a:lnTo>
                  <a:lnTo>
                    <a:pt x="487387" y="322656"/>
                  </a:lnTo>
                  <a:lnTo>
                    <a:pt x="506844" y="303149"/>
                  </a:lnTo>
                  <a:lnTo>
                    <a:pt x="495236" y="292862"/>
                  </a:lnTo>
                  <a:lnTo>
                    <a:pt x="466217" y="267182"/>
                  </a:lnTo>
                  <a:lnTo>
                    <a:pt x="451789" y="278879"/>
                  </a:lnTo>
                  <a:lnTo>
                    <a:pt x="437426" y="286854"/>
                  </a:lnTo>
                  <a:lnTo>
                    <a:pt x="422262" y="291414"/>
                  </a:lnTo>
                  <a:lnTo>
                    <a:pt x="405485" y="292862"/>
                  </a:lnTo>
                  <a:lnTo>
                    <a:pt x="383514" y="289737"/>
                  </a:lnTo>
                  <a:lnTo>
                    <a:pt x="365607" y="280428"/>
                  </a:lnTo>
                  <a:lnTo>
                    <a:pt x="352348" y="265087"/>
                  </a:lnTo>
                  <a:lnTo>
                    <a:pt x="344297" y="243827"/>
                  </a:lnTo>
                  <a:lnTo>
                    <a:pt x="518528" y="243827"/>
                  </a:lnTo>
                  <a:lnTo>
                    <a:pt x="518998" y="237286"/>
                  </a:lnTo>
                  <a:lnTo>
                    <a:pt x="519468" y="233083"/>
                  </a:lnTo>
                  <a:lnTo>
                    <a:pt x="519468" y="225145"/>
                  </a:lnTo>
                  <a:close/>
                </a:path>
                <a:path w="2315210" h="349884">
                  <a:moveTo>
                    <a:pt x="768921" y="182168"/>
                  </a:moveTo>
                  <a:lnTo>
                    <a:pt x="763193" y="143408"/>
                  </a:lnTo>
                  <a:lnTo>
                    <a:pt x="746556" y="114147"/>
                  </a:lnTo>
                  <a:lnTo>
                    <a:pt x="719861" y="95656"/>
                  </a:lnTo>
                  <a:lnTo>
                    <a:pt x="683907" y="89217"/>
                  </a:lnTo>
                  <a:lnTo>
                    <a:pt x="659574" y="92532"/>
                  </a:lnTo>
                  <a:lnTo>
                    <a:pt x="639876" y="101409"/>
                  </a:lnTo>
                  <a:lnTo>
                    <a:pt x="623862" y="114236"/>
                  </a:lnTo>
                  <a:lnTo>
                    <a:pt x="610565" y="129387"/>
                  </a:lnTo>
                  <a:lnTo>
                    <a:pt x="610565" y="93878"/>
                  </a:lnTo>
                  <a:lnTo>
                    <a:pt x="539572" y="93878"/>
                  </a:lnTo>
                  <a:lnTo>
                    <a:pt x="539572" y="344246"/>
                  </a:lnTo>
                  <a:lnTo>
                    <a:pt x="610565" y="344246"/>
                  </a:lnTo>
                  <a:lnTo>
                    <a:pt x="610565" y="204584"/>
                  </a:lnTo>
                  <a:lnTo>
                    <a:pt x="613689" y="182448"/>
                  </a:lnTo>
                  <a:lnTo>
                    <a:pt x="622592" y="166522"/>
                  </a:lnTo>
                  <a:lnTo>
                    <a:pt x="636587" y="156895"/>
                  </a:lnTo>
                  <a:lnTo>
                    <a:pt x="654951" y="153670"/>
                  </a:lnTo>
                  <a:lnTo>
                    <a:pt x="673100" y="156895"/>
                  </a:lnTo>
                  <a:lnTo>
                    <a:pt x="686600" y="166522"/>
                  </a:lnTo>
                  <a:lnTo>
                    <a:pt x="695020" y="182448"/>
                  </a:lnTo>
                  <a:lnTo>
                    <a:pt x="697928" y="204584"/>
                  </a:lnTo>
                  <a:lnTo>
                    <a:pt x="697928" y="344246"/>
                  </a:lnTo>
                  <a:lnTo>
                    <a:pt x="768921" y="344246"/>
                  </a:lnTo>
                  <a:lnTo>
                    <a:pt x="768921" y="182168"/>
                  </a:lnTo>
                  <a:close/>
                </a:path>
                <a:path w="2315210" h="349884">
                  <a:moveTo>
                    <a:pt x="1050607" y="3263"/>
                  </a:moveTo>
                  <a:lnTo>
                    <a:pt x="980541" y="3263"/>
                  </a:lnTo>
                  <a:lnTo>
                    <a:pt x="980541" y="218605"/>
                  </a:lnTo>
                  <a:lnTo>
                    <a:pt x="980541" y="219532"/>
                  </a:lnTo>
                  <a:lnTo>
                    <a:pt x="975715" y="247878"/>
                  </a:lnTo>
                  <a:lnTo>
                    <a:pt x="962609" y="269684"/>
                  </a:lnTo>
                  <a:lnTo>
                    <a:pt x="943292" y="283705"/>
                  </a:lnTo>
                  <a:lnTo>
                    <a:pt x="919810" y="288658"/>
                  </a:lnTo>
                  <a:lnTo>
                    <a:pt x="896264" y="283705"/>
                  </a:lnTo>
                  <a:lnTo>
                    <a:pt x="876782" y="269684"/>
                  </a:lnTo>
                  <a:lnTo>
                    <a:pt x="863523" y="247878"/>
                  </a:lnTo>
                  <a:lnTo>
                    <a:pt x="858621" y="219532"/>
                  </a:lnTo>
                  <a:lnTo>
                    <a:pt x="858621" y="218605"/>
                  </a:lnTo>
                  <a:lnTo>
                    <a:pt x="863485" y="190258"/>
                  </a:lnTo>
                  <a:lnTo>
                    <a:pt x="863523" y="190068"/>
                  </a:lnTo>
                  <a:lnTo>
                    <a:pt x="876681" y="168452"/>
                  </a:lnTo>
                  <a:lnTo>
                    <a:pt x="876782" y="168275"/>
                  </a:lnTo>
                  <a:lnTo>
                    <a:pt x="896175" y="154432"/>
                  </a:lnTo>
                  <a:lnTo>
                    <a:pt x="895959" y="154432"/>
                  </a:lnTo>
                  <a:lnTo>
                    <a:pt x="919810" y="149466"/>
                  </a:lnTo>
                  <a:lnTo>
                    <a:pt x="962609" y="168452"/>
                  </a:lnTo>
                  <a:lnTo>
                    <a:pt x="980541" y="218605"/>
                  </a:lnTo>
                  <a:lnTo>
                    <a:pt x="980541" y="3263"/>
                  </a:lnTo>
                  <a:lnTo>
                    <a:pt x="979614" y="3263"/>
                  </a:lnTo>
                  <a:lnTo>
                    <a:pt x="979614" y="126580"/>
                  </a:lnTo>
                  <a:lnTo>
                    <a:pt x="965644" y="112268"/>
                  </a:lnTo>
                  <a:lnTo>
                    <a:pt x="948486" y="100368"/>
                  </a:lnTo>
                  <a:lnTo>
                    <a:pt x="927392" y="92227"/>
                  </a:lnTo>
                  <a:lnTo>
                    <a:pt x="901611" y="89204"/>
                  </a:lnTo>
                  <a:lnTo>
                    <a:pt x="858774" y="97675"/>
                  </a:lnTo>
                  <a:lnTo>
                    <a:pt x="822375" y="122555"/>
                  </a:lnTo>
                  <a:lnTo>
                    <a:pt x="797102" y="163106"/>
                  </a:lnTo>
                  <a:lnTo>
                    <a:pt x="787628" y="218605"/>
                  </a:lnTo>
                  <a:lnTo>
                    <a:pt x="787628" y="219532"/>
                  </a:lnTo>
                  <a:lnTo>
                    <a:pt x="797229" y="275018"/>
                  </a:lnTo>
                  <a:lnTo>
                    <a:pt x="822718" y="315582"/>
                  </a:lnTo>
                  <a:lnTo>
                    <a:pt x="859167" y="340474"/>
                  </a:lnTo>
                  <a:lnTo>
                    <a:pt x="901611" y="348932"/>
                  </a:lnTo>
                  <a:lnTo>
                    <a:pt x="926934" y="345859"/>
                  </a:lnTo>
                  <a:lnTo>
                    <a:pt x="947966" y="337362"/>
                  </a:lnTo>
                  <a:lnTo>
                    <a:pt x="965327" y="324485"/>
                  </a:lnTo>
                  <a:lnTo>
                    <a:pt x="979614" y="308279"/>
                  </a:lnTo>
                  <a:lnTo>
                    <a:pt x="979614" y="344246"/>
                  </a:lnTo>
                  <a:lnTo>
                    <a:pt x="1050607" y="344246"/>
                  </a:lnTo>
                  <a:lnTo>
                    <a:pt x="1050607" y="308279"/>
                  </a:lnTo>
                  <a:lnTo>
                    <a:pt x="1050607" y="288658"/>
                  </a:lnTo>
                  <a:lnTo>
                    <a:pt x="1050607" y="149466"/>
                  </a:lnTo>
                  <a:lnTo>
                    <a:pt x="1050607" y="126580"/>
                  </a:lnTo>
                  <a:lnTo>
                    <a:pt x="1050607" y="3263"/>
                  </a:lnTo>
                  <a:close/>
                </a:path>
                <a:path w="2315210" h="349884">
                  <a:moveTo>
                    <a:pt x="1432267" y="344246"/>
                  </a:moveTo>
                  <a:lnTo>
                    <a:pt x="1360690" y="239623"/>
                  </a:lnTo>
                  <a:lnTo>
                    <a:pt x="1352384" y="227482"/>
                  </a:lnTo>
                  <a:lnTo>
                    <a:pt x="1380871" y="212559"/>
                  </a:lnTo>
                  <a:lnTo>
                    <a:pt x="1403007" y="190817"/>
                  </a:lnTo>
                  <a:lnTo>
                    <a:pt x="1410347" y="176098"/>
                  </a:lnTo>
                  <a:lnTo>
                    <a:pt x="1417358" y="162052"/>
                  </a:lnTo>
                  <a:lnTo>
                    <a:pt x="1422450" y="126123"/>
                  </a:lnTo>
                  <a:lnTo>
                    <a:pt x="1422450" y="125183"/>
                  </a:lnTo>
                  <a:lnTo>
                    <a:pt x="1414449" y="82207"/>
                  </a:lnTo>
                  <a:lnTo>
                    <a:pt x="1414030" y="79946"/>
                  </a:lnTo>
                  <a:lnTo>
                    <a:pt x="1389697" y="46012"/>
                  </a:lnTo>
                  <a:lnTo>
                    <a:pt x="1350924" y="24688"/>
                  </a:lnTo>
                  <a:lnTo>
                    <a:pt x="1349590" y="24498"/>
                  </a:lnTo>
                  <a:lnTo>
                    <a:pt x="1349590" y="128917"/>
                  </a:lnTo>
                  <a:lnTo>
                    <a:pt x="1349590" y="129844"/>
                  </a:lnTo>
                  <a:lnTo>
                    <a:pt x="1345895" y="148704"/>
                  </a:lnTo>
                  <a:lnTo>
                    <a:pt x="1335163" y="163309"/>
                  </a:lnTo>
                  <a:lnTo>
                    <a:pt x="1317853" y="172745"/>
                  </a:lnTo>
                  <a:lnTo>
                    <a:pt x="1294460" y="176098"/>
                  </a:lnTo>
                  <a:lnTo>
                    <a:pt x="1221600" y="176098"/>
                  </a:lnTo>
                  <a:lnTo>
                    <a:pt x="1221600" y="82207"/>
                  </a:lnTo>
                  <a:lnTo>
                    <a:pt x="1293063" y="82207"/>
                  </a:lnTo>
                  <a:lnTo>
                    <a:pt x="1316672" y="85166"/>
                  </a:lnTo>
                  <a:lnTo>
                    <a:pt x="1334465" y="94005"/>
                  </a:lnTo>
                  <a:lnTo>
                    <a:pt x="1345679" y="108610"/>
                  </a:lnTo>
                  <a:lnTo>
                    <a:pt x="1349590" y="128917"/>
                  </a:lnTo>
                  <a:lnTo>
                    <a:pt x="1349590" y="24498"/>
                  </a:lnTo>
                  <a:lnTo>
                    <a:pt x="1299133" y="17284"/>
                  </a:lnTo>
                  <a:lnTo>
                    <a:pt x="1149667" y="17284"/>
                  </a:lnTo>
                  <a:lnTo>
                    <a:pt x="1149667" y="344246"/>
                  </a:lnTo>
                  <a:lnTo>
                    <a:pt x="1221600" y="344246"/>
                  </a:lnTo>
                  <a:lnTo>
                    <a:pt x="1221600" y="239623"/>
                  </a:lnTo>
                  <a:lnTo>
                    <a:pt x="1278115" y="239623"/>
                  </a:lnTo>
                  <a:lnTo>
                    <a:pt x="1348168" y="344246"/>
                  </a:lnTo>
                  <a:lnTo>
                    <a:pt x="1432267" y="344246"/>
                  </a:lnTo>
                  <a:close/>
                </a:path>
                <a:path w="2315210" h="349884">
                  <a:moveTo>
                    <a:pt x="1674253" y="225145"/>
                  </a:moveTo>
                  <a:lnTo>
                    <a:pt x="1671358" y="199453"/>
                  </a:lnTo>
                  <a:lnTo>
                    <a:pt x="1669592" y="183743"/>
                  </a:lnTo>
                  <a:lnTo>
                    <a:pt x="1655419" y="146621"/>
                  </a:lnTo>
                  <a:lnTo>
                    <a:pt x="1655076" y="146202"/>
                  </a:lnTo>
                  <a:lnTo>
                    <a:pt x="1631365" y="116611"/>
                  </a:lnTo>
                  <a:lnTo>
                    <a:pt x="1605114" y="101219"/>
                  </a:lnTo>
                  <a:lnTo>
                    <a:pt x="1605114" y="199453"/>
                  </a:lnTo>
                  <a:lnTo>
                    <a:pt x="1498155" y="199453"/>
                  </a:lnTo>
                  <a:lnTo>
                    <a:pt x="1504797" y="177736"/>
                  </a:lnTo>
                  <a:lnTo>
                    <a:pt x="1504848" y="177533"/>
                  </a:lnTo>
                  <a:lnTo>
                    <a:pt x="1516202" y="160909"/>
                  </a:lnTo>
                  <a:lnTo>
                    <a:pt x="1516316" y="160743"/>
                  </a:lnTo>
                  <a:lnTo>
                    <a:pt x="1532153" y="150050"/>
                  </a:lnTo>
                  <a:lnTo>
                    <a:pt x="1531899" y="150050"/>
                  </a:lnTo>
                  <a:lnTo>
                    <a:pt x="1552333" y="146202"/>
                  </a:lnTo>
                  <a:lnTo>
                    <a:pt x="1572602" y="150050"/>
                  </a:lnTo>
                  <a:lnTo>
                    <a:pt x="1588363" y="160909"/>
                  </a:lnTo>
                  <a:lnTo>
                    <a:pt x="1599171" y="177533"/>
                  </a:lnTo>
                  <a:lnTo>
                    <a:pt x="1599298" y="177736"/>
                  </a:lnTo>
                  <a:lnTo>
                    <a:pt x="1605114" y="199453"/>
                  </a:lnTo>
                  <a:lnTo>
                    <a:pt x="1605114" y="101219"/>
                  </a:lnTo>
                  <a:lnTo>
                    <a:pt x="1597126" y="96532"/>
                  </a:lnTo>
                  <a:lnTo>
                    <a:pt x="1552333" y="89217"/>
                  </a:lnTo>
                  <a:lnTo>
                    <a:pt x="1502257" y="99529"/>
                  </a:lnTo>
                  <a:lnTo>
                    <a:pt x="1463128" y="127584"/>
                  </a:lnTo>
                  <a:lnTo>
                    <a:pt x="1437652" y="169024"/>
                  </a:lnTo>
                  <a:lnTo>
                    <a:pt x="1428559" y="219544"/>
                  </a:lnTo>
                  <a:lnTo>
                    <a:pt x="1428559" y="220472"/>
                  </a:lnTo>
                  <a:lnTo>
                    <a:pt x="1438414" y="272999"/>
                  </a:lnTo>
                  <a:lnTo>
                    <a:pt x="1465757" y="313893"/>
                  </a:lnTo>
                  <a:lnTo>
                    <a:pt x="1507185" y="340410"/>
                  </a:lnTo>
                  <a:lnTo>
                    <a:pt x="1559356" y="349859"/>
                  </a:lnTo>
                  <a:lnTo>
                    <a:pt x="1591170" y="346633"/>
                  </a:lnTo>
                  <a:lnTo>
                    <a:pt x="1618729" y="337362"/>
                  </a:lnTo>
                  <a:lnTo>
                    <a:pt x="1642173" y="322656"/>
                  </a:lnTo>
                  <a:lnTo>
                    <a:pt x="1661642" y="303149"/>
                  </a:lnTo>
                  <a:lnTo>
                    <a:pt x="1650022" y="292862"/>
                  </a:lnTo>
                  <a:lnTo>
                    <a:pt x="1621002" y="267182"/>
                  </a:lnTo>
                  <a:lnTo>
                    <a:pt x="1606588" y="278879"/>
                  </a:lnTo>
                  <a:lnTo>
                    <a:pt x="1592224" y="286854"/>
                  </a:lnTo>
                  <a:lnTo>
                    <a:pt x="1577060" y="291414"/>
                  </a:lnTo>
                  <a:lnTo>
                    <a:pt x="1560283" y="292862"/>
                  </a:lnTo>
                  <a:lnTo>
                    <a:pt x="1538300" y="289737"/>
                  </a:lnTo>
                  <a:lnTo>
                    <a:pt x="1520405" y="280428"/>
                  </a:lnTo>
                  <a:lnTo>
                    <a:pt x="1507134" y="265087"/>
                  </a:lnTo>
                  <a:lnTo>
                    <a:pt x="1499082" y="243827"/>
                  </a:lnTo>
                  <a:lnTo>
                    <a:pt x="1673313" y="243827"/>
                  </a:lnTo>
                  <a:lnTo>
                    <a:pt x="1673783" y="237286"/>
                  </a:lnTo>
                  <a:lnTo>
                    <a:pt x="1674253" y="233083"/>
                  </a:lnTo>
                  <a:lnTo>
                    <a:pt x="1674253" y="225145"/>
                  </a:lnTo>
                  <a:close/>
                </a:path>
                <a:path w="2315210" h="349884">
                  <a:moveTo>
                    <a:pt x="1771446" y="3263"/>
                  </a:moveTo>
                  <a:lnTo>
                    <a:pt x="1700441" y="3263"/>
                  </a:lnTo>
                  <a:lnTo>
                    <a:pt x="1700441" y="344246"/>
                  </a:lnTo>
                  <a:lnTo>
                    <a:pt x="1771446" y="344246"/>
                  </a:lnTo>
                  <a:lnTo>
                    <a:pt x="1771446" y="3263"/>
                  </a:lnTo>
                  <a:close/>
                </a:path>
                <a:path w="2315210" h="349884">
                  <a:moveTo>
                    <a:pt x="1878888" y="93878"/>
                  </a:moveTo>
                  <a:lnTo>
                    <a:pt x="1807883" y="93878"/>
                  </a:lnTo>
                  <a:lnTo>
                    <a:pt x="1807883" y="344246"/>
                  </a:lnTo>
                  <a:lnTo>
                    <a:pt x="1878888" y="344246"/>
                  </a:lnTo>
                  <a:lnTo>
                    <a:pt x="1878888" y="93878"/>
                  </a:lnTo>
                  <a:close/>
                </a:path>
                <a:path w="2315210" h="349884">
                  <a:moveTo>
                    <a:pt x="1880755" y="3263"/>
                  </a:moveTo>
                  <a:lnTo>
                    <a:pt x="1806016" y="3263"/>
                  </a:lnTo>
                  <a:lnTo>
                    <a:pt x="1806016" y="66332"/>
                  </a:lnTo>
                  <a:lnTo>
                    <a:pt x="1880755" y="66332"/>
                  </a:lnTo>
                  <a:lnTo>
                    <a:pt x="1880755" y="3263"/>
                  </a:lnTo>
                  <a:close/>
                </a:path>
                <a:path w="2315210" h="349884">
                  <a:moveTo>
                    <a:pt x="2151202" y="225145"/>
                  </a:moveTo>
                  <a:lnTo>
                    <a:pt x="2148319" y="199453"/>
                  </a:lnTo>
                  <a:lnTo>
                    <a:pt x="2146554" y="183743"/>
                  </a:lnTo>
                  <a:lnTo>
                    <a:pt x="2132368" y="146621"/>
                  </a:lnTo>
                  <a:lnTo>
                    <a:pt x="2132025" y="146202"/>
                  </a:lnTo>
                  <a:lnTo>
                    <a:pt x="2108327" y="116611"/>
                  </a:lnTo>
                  <a:lnTo>
                    <a:pt x="2082076" y="101231"/>
                  </a:lnTo>
                  <a:lnTo>
                    <a:pt x="2082076" y="199453"/>
                  </a:lnTo>
                  <a:lnTo>
                    <a:pt x="1975116" y="199453"/>
                  </a:lnTo>
                  <a:lnTo>
                    <a:pt x="1993150" y="160909"/>
                  </a:lnTo>
                  <a:lnTo>
                    <a:pt x="2009101" y="150050"/>
                  </a:lnTo>
                  <a:lnTo>
                    <a:pt x="2008860" y="150050"/>
                  </a:lnTo>
                  <a:lnTo>
                    <a:pt x="2029294" y="146202"/>
                  </a:lnTo>
                  <a:lnTo>
                    <a:pt x="2049551" y="150050"/>
                  </a:lnTo>
                  <a:lnTo>
                    <a:pt x="2065312" y="160909"/>
                  </a:lnTo>
                  <a:lnTo>
                    <a:pt x="2076132" y="177533"/>
                  </a:lnTo>
                  <a:lnTo>
                    <a:pt x="2076259" y="177736"/>
                  </a:lnTo>
                  <a:lnTo>
                    <a:pt x="2082076" y="199453"/>
                  </a:lnTo>
                  <a:lnTo>
                    <a:pt x="2082076" y="101231"/>
                  </a:lnTo>
                  <a:lnTo>
                    <a:pt x="2074075" y="96532"/>
                  </a:lnTo>
                  <a:lnTo>
                    <a:pt x="2029294" y="89217"/>
                  </a:lnTo>
                  <a:lnTo>
                    <a:pt x="1979206" y="99529"/>
                  </a:lnTo>
                  <a:lnTo>
                    <a:pt x="1940064" y="127584"/>
                  </a:lnTo>
                  <a:lnTo>
                    <a:pt x="1914601" y="169024"/>
                  </a:lnTo>
                  <a:lnTo>
                    <a:pt x="1905508" y="219544"/>
                  </a:lnTo>
                  <a:lnTo>
                    <a:pt x="1905508" y="220472"/>
                  </a:lnTo>
                  <a:lnTo>
                    <a:pt x="1915363" y="272999"/>
                  </a:lnTo>
                  <a:lnTo>
                    <a:pt x="1942693" y="313893"/>
                  </a:lnTo>
                  <a:lnTo>
                    <a:pt x="1984133" y="340410"/>
                  </a:lnTo>
                  <a:lnTo>
                    <a:pt x="2036292" y="349859"/>
                  </a:lnTo>
                  <a:lnTo>
                    <a:pt x="2068118" y="346633"/>
                  </a:lnTo>
                  <a:lnTo>
                    <a:pt x="2095677" y="337362"/>
                  </a:lnTo>
                  <a:lnTo>
                    <a:pt x="2119134" y="322656"/>
                  </a:lnTo>
                  <a:lnTo>
                    <a:pt x="2138591" y="303149"/>
                  </a:lnTo>
                  <a:lnTo>
                    <a:pt x="2126983" y="292862"/>
                  </a:lnTo>
                  <a:lnTo>
                    <a:pt x="2097963" y="267182"/>
                  </a:lnTo>
                  <a:lnTo>
                    <a:pt x="2083536" y="278879"/>
                  </a:lnTo>
                  <a:lnTo>
                    <a:pt x="2069172" y="286854"/>
                  </a:lnTo>
                  <a:lnTo>
                    <a:pt x="2054009" y="291414"/>
                  </a:lnTo>
                  <a:lnTo>
                    <a:pt x="2037232" y="292862"/>
                  </a:lnTo>
                  <a:lnTo>
                    <a:pt x="2015261" y="289737"/>
                  </a:lnTo>
                  <a:lnTo>
                    <a:pt x="1997354" y="280428"/>
                  </a:lnTo>
                  <a:lnTo>
                    <a:pt x="1984095" y="265087"/>
                  </a:lnTo>
                  <a:lnTo>
                    <a:pt x="1976031" y="243827"/>
                  </a:lnTo>
                  <a:lnTo>
                    <a:pt x="2150275" y="243827"/>
                  </a:lnTo>
                  <a:lnTo>
                    <a:pt x="2150745" y="237286"/>
                  </a:lnTo>
                  <a:lnTo>
                    <a:pt x="2151202" y="233083"/>
                  </a:lnTo>
                  <a:lnTo>
                    <a:pt x="2151202" y="225145"/>
                  </a:lnTo>
                  <a:close/>
                </a:path>
                <a:path w="2315210" h="349884">
                  <a:moveTo>
                    <a:pt x="2315197" y="6997"/>
                  </a:moveTo>
                  <a:lnTo>
                    <a:pt x="2304948" y="4140"/>
                  </a:lnTo>
                  <a:lnTo>
                    <a:pt x="2293467" y="1917"/>
                  </a:lnTo>
                  <a:lnTo>
                    <a:pt x="2280247" y="495"/>
                  </a:lnTo>
                  <a:lnTo>
                    <a:pt x="2264740" y="0"/>
                  </a:lnTo>
                  <a:lnTo>
                    <a:pt x="2231542" y="4800"/>
                  </a:lnTo>
                  <a:lnTo>
                    <a:pt x="2207234" y="19494"/>
                  </a:lnTo>
                  <a:lnTo>
                    <a:pt x="2192299" y="44526"/>
                  </a:lnTo>
                  <a:lnTo>
                    <a:pt x="2187206" y="80340"/>
                  </a:lnTo>
                  <a:lnTo>
                    <a:pt x="2187206" y="96227"/>
                  </a:lnTo>
                  <a:lnTo>
                    <a:pt x="2157780" y="96227"/>
                  </a:lnTo>
                  <a:lnTo>
                    <a:pt x="2157780" y="154609"/>
                  </a:lnTo>
                  <a:lnTo>
                    <a:pt x="2187206" y="154609"/>
                  </a:lnTo>
                  <a:lnTo>
                    <a:pt x="2187206" y="344246"/>
                  </a:lnTo>
                  <a:lnTo>
                    <a:pt x="2258199" y="344246"/>
                  </a:lnTo>
                  <a:lnTo>
                    <a:pt x="2258199" y="154609"/>
                  </a:lnTo>
                  <a:lnTo>
                    <a:pt x="2314727" y="154609"/>
                  </a:lnTo>
                  <a:lnTo>
                    <a:pt x="2314727" y="96685"/>
                  </a:lnTo>
                  <a:lnTo>
                    <a:pt x="2257272" y="96685"/>
                  </a:lnTo>
                  <a:lnTo>
                    <a:pt x="2257272" y="86880"/>
                  </a:lnTo>
                  <a:lnTo>
                    <a:pt x="2258987" y="74764"/>
                  </a:lnTo>
                  <a:lnTo>
                    <a:pt x="2263978" y="66319"/>
                  </a:lnTo>
                  <a:lnTo>
                    <a:pt x="2272042" y="61391"/>
                  </a:lnTo>
                  <a:lnTo>
                    <a:pt x="2282952" y="59778"/>
                  </a:lnTo>
                  <a:lnTo>
                    <a:pt x="2291664" y="60210"/>
                  </a:lnTo>
                  <a:lnTo>
                    <a:pt x="2299766" y="61417"/>
                  </a:lnTo>
                  <a:lnTo>
                    <a:pt x="2307526" y="63334"/>
                  </a:lnTo>
                  <a:lnTo>
                    <a:pt x="2315197" y="65862"/>
                  </a:lnTo>
                  <a:lnTo>
                    <a:pt x="2315197" y="6997"/>
                  </a:lnTo>
                  <a:close/>
                </a:path>
              </a:pathLst>
            </a:custGeom>
            <a:solidFill>
              <a:srgbClr val="FFFFFF">
                <a:alpha val="36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16007" y="1204076"/>
              <a:ext cx="199093" cy="24515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060731" y="1145652"/>
              <a:ext cx="309880" cy="323215"/>
            </a:xfrm>
            <a:custGeom>
              <a:avLst/>
              <a:gdLst/>
              <a:ahLst/>
              <a:cxnLst/>
              <a:rect l="l" t="t" r="r" b="b"/>
              <a:pathLst>
                <a:path w="309880" h="323215">
                  <a:moveTo>
                    <a:pt x="154822" y="0"/>
                  </a:moveTo>
                  <a:lnTo>
                    <a:pt x="105886" y="7893"/>
                  </a:lnTo>
                  <a:lnTo>
                    <a:pt x="63386" y="29872"/>
                  </a:lnTo>
                  <a:lnTo>
                    <a:pt x="29872" y="63386"/>
                  </a:lnTo>
                  <a:lnTo>
                    <a:pt x="7893" y="105886"/>
                  </a:lnTo>
                  <a:lnTo>
                    <a:pt x="0" y="154822"/>
                  </a:lnTo>
                  <a:lnTo>
                    <a:pt x="5508" y="191647"/>
                  </a:lnTo>
                  <a:lnTo>
                    <a:pt x="20234" y="233668"/>
                  </a:lnTo>
                  <a:lnTo>
                    <a:pt x="41479" y="278256"/>
                  </a:lnTo>
                  <a:lnTo>
                    <a:pt x="66542" y="322785"/>
                  </a:lnTo>
                  <a:lnTo>
                    <a:pt x="76529" y="321047"/>
                  </a:lnTo>
                  <a:lnTo>
                    <a:pt x="86226" y="318661"/>
                  </a:lnTo>
                  <a:lnTo>
                    <a:pt x="95607" y="315657"/>
                  </a:lnTo>
                  <a:lnTo>
                    <a:pt x="104646" y="312063"/>
                  </a:lnTo>
                  <a:lnTo>
                    <a:pt x="80456" y="273034"/>
                  </a:lnTo>
                  <a:lnTo>
                    <a:pt x="58684" y="232054"/>
                  </a:lnTo>
                  <a:lnTo>
                    <a:pt x="42958" y="192556"/>
                  </a:lnTo>
                  <a:lnTo>
                    <a:pt x="36909" y="157974"/>
                  </a:lnTo>
                  <a:lnTo>
                    <a:pt x="46189" y="112122"/>
                  </a:lnTo>
                  <a:lnTo>
                    <a:pt x="71482" y="74637"/>
                  </a:lnTo>
                  <a:lnTo>
                    <a:pt x="108966" y="49342"/>
                  </a:lnTo>
                  <a:lnTo>
                    <a:pt x="154822" y="40061"/>
                  </a:lnTo>
                  <a:lnTo>
                    <a:pt x="200678" y="49342"/>
                  </a:lnTo>
                  <a:lnTo>
                    <a:pt x="238162" y="74637"/>
                  </a:lnTo>
                  <a:lnTo>
                    <a:pt x="263455" y="112122"/>
                  </a:lnTo>
                  <a:lnTo>
                    <a:pt x="272735" y="157974"/>
                  </a:lnTo>
                  <a:lnTo>
                    <a:pt x="272408" y="165560"/>
                  </a:lnTo>
                  <a:lnTo>
                    <a:pt x="271436" y="173634"/>
                  </a:lnTo>
                  <a:lnTo>
                    <a:pt x="269828" y="182174"/>
                  </a:lnTo>
                  <a:lnTo>
                    <a:pt x="267593" y="191156"/>
                  </a:lnTo>
                  <a:lnTo>
                    <a:pt x="277134" y="190780"/>
                  </a:lnTo>
                  <a:lnTo>
                    <a:pt x="286417" y="191223"/>
                  </a:lnTo>
                  <a:lnTo>
                    <a:pt x="295367" y="192465"/>
                  </a:lnTo>
                  <a:lnTo>
                    <a:pt x="303906" y="194486"/>
                  </a:lnTo>
                  <a:lnTo>
                    <a:pt x="306340" y="184064"/>
                  </a:lnTo>
                  <a:lnTo>
                    <a:pt x="308142" y="173951"/>
                  </a:lnTo>
                  <a:lnTo>
                    <a:pt x="309260" y="164190"/>
                  </a:lnTo>
                  <a:lnTo>
                    <a:pt x="309645" y="154822"/>
                  </a:lnTo>
                  <a:lnTo>
                    <a:pt x="301751" y="105886"/>
                  </a:lnTo>
                  <a:lnTo>
                    <a:pt x="279773" y="63386"/>
                  </a:lnTo>
                  <a:lnTo>
                    <a:pt x="246258" y="29872"/>
                  </a:lnTo>
                  <a:lnTo>
                    <a:pt x="203758" y="7893"/>
                  </a:lnTo>
                  <a:lnTo>
                    <a:pt x="154822" y="0"/>
                  </a:lnTo>
                  <a:close/>
                </a:path>
              </a:pathLst>
            </a:custGeom>
            <a:solidFill>
              <a:srgbClr val="FFFFFF">
                <a:alpha val="36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37354" y="1354879"/>
              <a:ext cx="222014" cy="24079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359027" y="1113465"/>
              <a:ext cx="563245" cy="534035"/>
            </a:xfrm>
            <a:custGeom>
              <a:avLst/>
              <a:gdLst/>
              <a:ahLst/>
              <a:cxnLst/>
              <a:rect l="l" t="t" r="r" b="b"/>
              <a:pathLst>
                <a:path w="563244" h="534035">
                  <a:moveTo>
                    <a:pt x="391121" y="63779"/>
                  </a:moveTo>
                  <a:lnTo>
                    <a:pt x="348322" y="63779"/>
                  </a:lnTo>
                  <a:lnTo>
                    <a:pt x="348322" y="259283"/>
                  </a:lnTo>
                  <a:lnTo>
                    <a:pt x="229031" y="378561"/>
                  </a:lnTo>
                  <a:lnTo>
                    <a:pt x="206590" y="356057"/>
                  </a:lnTo>
                  <a:lnTo>
                    <a:pt x="303364" y="259283"/>
                  </a:lnTo>
                  <a:lnTo>
                    <a:pt x="215341" y="171259"/>
                  </a:lnTo>
                  <a:lnTo>
                    <a:pt x="215341" y="259283"/>
                  </a:lnTo>
                  <a:lnTo>
                    <a:pt x="165989" y="378561"/>
                  </a:lnTo>
                  <a:lnTo>
                    <a:pt x="158813" y="375577"/>
                  </a:lnTo>
                  <a:lnTo>
                    <a:pt x="136347" y="366229"/>
                  </a:lnTo>
                  <a:lnTo>
                    <a:pt x="180644" y="259283"/>
                  </a:lnTo>
                  <a:lnTo>
                    <a:pt x="136347" y="152323"/>
                  </a:lnTo>
                  <a:lnTo>
                    <a:pt x="159105" y="142913"/>
                  </a:lnTo>
                  <a:lnTo>
                    <a:pt x="165989" y="140055"/>
                  </a:lnTo>
                  <a:lnTo>
                    <a:pt x="214757" y="257784"/>
                  </a:lnTo>
                  <a:lnTo>
                    <a:pt x="215341" y="259283"/>
                  </a:lnTo>
                  <a:lnTo>
                    <a:pt x="215341" y="171259"/>
                  </a:lnTo>
                  <a:lnTo>
                    <a:pt x="206590" y="162496"/>
                  </a:lnTo>
                  <a:lnTo>
                    <a:pt x="229031" y="140055"/>
                  </a:lnTo>
                  <a:lnTo>
                    <a:pt x="348322" y="259283"/>
                  </a:lnTo>
                  <a:lnTo>
                    <a:pt x="348322" y="63779"/>
                  </a:lnTo>
                  <a:lnTo>
                    <a:pt x="105537" y="63779"/>
                  </a:lnTo>
                  <a:lnTo>
                    <a:pt x="105537" y="142913"/>
                  </a:lnTo>
                  <a:lnTo>
                    <a:pt x="105537" y="375577"/>
                  </a:lnTo>
                  <a:lnTo>
                    <a:pt x="73761" y="375577"/>
                  </a:lnTo>
                  <a:lnTo>
                    <a:pt x="73761" y="142913"/>
                  </a:lnTo>
                  <a:lnTo>
                    <a:pt x="105537" y="142913"/>
                  </a:lnTo>
                  <a:lnTo>
                    <a:pt x="105537" y="63779"/>
                  </a:lnTo>
                  <a:lnTo>
                    <a:pt x="0" y="63779"/>
                  </a:lnTo>
                  <a:lnTo>
                    <a:pt x="0" y="454901"/>
                  </a:lnTo>
                  <a:lnTo>
                    <a:pt x="391121" y="454901"/>
                  </a:lnTo>
                  <a:lnTo>
                    <a:pt x="391121" y="378561"/>
                  </a:lnTo>
                  <a:lnTo>
                    <a:pt x="391121" y="140055"/>
                  </a:lnTo>
                  <a:lnTo>
                    <a:pt x="391121" y="63779"/>
                  </a:lnTo>
                  <a:close/>
                </a:path>
                <a:path w="563244" h="534035">
                  <a:moveTo>
                    <a:pt x="562813" y="0"/>
                  </a:moveTo>
                  <a:lnTo>
                    <a:pt x="547497" y="0"/>
                  </a:lnTo>
                  <a:lnTo>
                    <a:pt x="547497" y="533946"/>
                  </a:lnTo>
                  <a:lnTo>
                    <a:pt x="562813" y="533946"/>
                  </a:lnTo>
                  <a:lnTo>
                    <a:pt x="562813" y="0"/>
                  </a:lnTo>
                  <a:close/>
                </a:path>
              </a:pathLst>
            </a:custGeom>
            <a:solidFill>
              <a:srgbClr val="FFFFFF">
                <a:alpha val="36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027842" y="2046153"/>
            <a:ext cx="3607435" cy="2130425"/>
          </a:xfrm>
          <a:prstGeom prst="rect">
            <a:avLst/>
          </a:prstGeom>
        </p:spPr>
        <p:txBody>
          <a:bodyPr vert="horz" wrap="square" lIns="0" tIns="147955" rIns="0" bIns="0" rtlCol="0">
            <a:spAutoFit/>
          </a:bodyPr>
          <a:lstStyle/>
          <a:p>
            <a:pPr marL="12700" marR="12700" indent="-635" algn="ctr">
              <a:lnSpc>
                <a:spcPct val="78800"/>
              </a:lnSpc>
              <a:spcBef>
                <a:spcPts val="1165"/>
              </a:spcBef>
            </a:pPr>
            <a:r>
              <a:rPr sz="4100" spc="-130" dirty="0">
                <a:solidFill>
                  <a:srgbClr val="FFFFFF"/>
                </a:solidFill>
              </a:rPr>
              <a:t>What</a:t>
            </a:r>
            <a:r>
              <a:rPr sz="4100" spc="-315" dirty="0">
                <a:solidFill>
                  <a:srgbClr val="FFFFFF"/>
                </a:solidFill>
              </a:rPr>
              <a:t> </a:t>
            </a:r>
            <a:r>
              <a:rPr sz="4100" spc="-130" dirty="0">
                <a:solidFill>
                  <a:srgbClr val="FFFFFF"/>
                </a:solidFill>
              </a:rPr>
              <a:t>gift</a:t>
            </a:r>
            <a:r>
              <a:rPr sz="4100" spc="-310" dirty="0">
                <a:solidFill>
                  <a:srgbClr val="FFFFFF"/>
                </a:solidFill>
              </a:rPr>
              <a:t> </a:t>
            </a:r>
            <a:r>
              <a:rPr sz="4100" spc="-25" dirty="0">
                <a:solidFill>
                  <a:srgbClr val="FFFFFF"/>
                </a:solidFill>
              </a:rPr>
              <a:t>can </a:t>
            </a:r>
            <a:r>
              <a:rPr sz="4100" spc="-130" dirty="0">
                <a:solidFill>
                  <a:srgbClr val="FFFFFF"/>
                </a:solidFill>
              </a:rPr>
              <a:t>help</a:t>
            </a:r>
            <a:r>
              <a:rPr sz="4100" spc="-300" dirty="0">
                <a:solidFill>
                  <a:srgbClr val="FFFFFF"/>
                </a:solidFill>
              </a:rPr>
              <a:t> </a:t>
            </a:r>
            <a:r>
              <a:rPr sz="4100" spc="-50" dirty="0">
                <a:solidFill>
                  <a:srgbClr val="FFFFFF"/>
                </a:solidFill>
              </a:rPr>
              <a:t>someone </a:t>
            </a:r>
            <a:r>
              <a:rPr sz="4100" spc="-150" dirty="0">
                <a:solidFill>
                  <a:srgbClr val="FFFFFF"/>
                </a:solidFill>
              </a:rPr>
              <a:t>start</a:t>
            </a:r>
            <a:r>
              <a:rPr sz="4100" spc="-285" dirty="0">
                <a:solidFill>
                  <a:srgbClr val="FFFFFF"/>
                </a:solidFill>
              </a:rPr>
              <a:t> </a:t>
            </a:r>
            <a:r>
              <a:rPr sz="4100" spc="-140" dirty="0">
                <a:solidFill>
                  <a:srgbClr val="FFFFFF"/>
                </a:solidFill>
              </a:rPr>
              <a:t>their</a:t>
            </a:r>
            <a:r>
              <a:rPr sz="4100" spc="-280" dirty="0">
                <a:solidFill>
                  <a:srgbClr val="FFFFFF"/>
                </a:solidFill>
              </a:rPr>
              <a:t> </a:t>
            </a:r>
            <a:r>
              <a:rPr sz="4100" spc="-155" dirty="0">
                <a:solidFill>
                  <a:srgbClr val="FFFFFF"/>
                </a:solidFill>
              </a:rPr>
              <a:t>own </a:t>
            </a:r>
            <a:r>
              <a:rPr sz="4100" spc="-55" dirty="0">
                <a:solidFill>
                  <a:srgbClr val="FFFFFF"/>
                </a:solidFill>
              </a:rPr>
              <a:t>business?</a:t>
            </a:r>
            <a:endParaRPr sz="4100"/>
          </a:p>
        </p:txBody>
      </p:sp>
      <p:grpSp>
        <p:nvGrpSpPr>
          <p:cNvPr id="12" name="object 12"/>
          <p:cNvGrpSpPr/>
          <p:nvPr/>
        </p:nvGrpSpPr>
        <p:grpSpPr>
          <a:xfrm>
            <a:off x="10052050" y="6140944"/>
            <a:ext cx="8322945" cy="4244975"/>
            <a:chOff x="10052050" y="6140944"/>
            <a:chExt cx="8322945" cy="4244975"/>
          </a:xfrm>
        </p:grpSpPr>
        <p:sp>
          <p:nvSpPr>
            <p:cNvPr id="13" name="object 13"/>
            <p:cNvSpPr/>
            <p:nvPr/>
          </p:nvSpPr>
          <p:spPr>
            <a:xfrm>
              <a:off x="10052050" y="6140951"/>
              <a:ext cx="8322945" cy="4244975"/>
            </a:xfrm>
            <a:custGeom>
              <a:avLst/>
              <a:gdLst/>
              <a:ahLst/>
              <a:cxnLst/>
              <a:rect l="l" t="t" r="r" b="b"/>
              <a:pathLst>
                <a:path w="8322944" h="4244975">
                  <a:moveTo>
                    <a:pt x="3735717" y="0"/>
                  </a:moveTo>
                  <a:lnTo>
                    <a:pt x="0" y="0"/>
                  </a:lnTo>
                  <a:lnTo>
                    <a:pt x="0" y="4244975"/>
                  </a:lnTo>
                  <a:lnTo>
                    <a:pt x="3735717" y="4244975"/>
                  </a:lnTo>
                  <a:lnTo>
                    <a:pt x="3735717" y="0"/>
                  </a:lnTo>
                  <a:close/>
                </a:path>
                <a:path w="8322944" h="4244975">
                  <a:moveTo>
                    <a:pt x="8322665" y="0"/>
                  </a:moveTo>
                  <a:lnTo>
                    <a:pt x="4586948" y="0"/>
                  </a:lnTo>
                  <a:lnTo>
                    <a:pt x="4586948" y="4244975"/>
                  </a:lnTo>
                  <a:lnTo>
                    <a:pt x="8322665" y="4244975"/>
                  </a:lnTo>
                  <a:lnTo>
                    <a:pt x="83226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45954" y="6462923"/>
              <a:ext cx="2947920" cy="294792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032893" y="6462923"/>
              <a:ext cx="2947931" cy="2947920"/>
            </a:xfrm>
            <a:prstGeom prst="rect">
              <a:avLst/>
            </a:prstGeom>
          </p:spPr>
        </p:pic>
      </p:grpSp>
      <p:sp>
        <p:nvSpPr>
          <p:cNvPr id="16" name="object 16">
            <a:hlinkClick r:id="" action="ppaction://hlinkshowjump?jump=nextslide"/>
          </p:cNvPr>
          <p:cNvSpPr txBox="1"/>
          <p:nvPr/>
        </p:nvSpPr>
        <p:spPr>
          <a:xfrm>
            <a:off x="10052050" y="6057900"/>
            <a:ext cx="3736340" cy="4244975"/>
          </a:xfrm>
          <a:prstGeom prst="rect">
            <a:avLst/>
          </a:prstGeom>
          <a:solidFill>
            <a:srgbClr val="E96C25">
              <a:alpha val="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320"/>
              </a:spcBef>
            </a:pPr>
            <a:endParaRPr sz="2950" dirty="0">
              <a:latin typeface="Times New Roman"/>
              <a:cs typeface="Times New Roman"/>
            </a:endParaRPr>
          </a:p>
          <a:p>
            <a:pPr marL="975994">
              <a:lnSpc>
                <a:spcPct val="100000"/>
              </a:lnSpc>
              <a:spcBef>
                <a:spcPts val="5"/>
              </a:spcBef>
            </a:pPr>
            <a:r>
              <a:rPr sz="2950" b="1" spc="-10" dirty="0">
                <a:solidFill>
                  <a:srgbClr val="11294B"/>
                </a:solidFill>
                <a:latin typeface="Gotham"/>
                <a:cs typeface="Gotham"/>
              </a:rPr>
              <a:t>BLANKET</a:t>
            </a:r>
            <a:endParaRPr sz="2950" dirty="0">
              <a:latin typeface="Gotham Bold"/>
              <a:cs typeface="Gotham Bold"/>
            </a:endParaRPr>
          </a:p>
        </p:txBody>
      </p:sp>
      <p:sp>
        <p:nvSpPr>
          <p:cNvPr id="17" name="object 17">
            <a:hlinkClick r:id="" action="ppaction://hlinkshowjump?jump=nextslide"/>
          </p:cNvPr>
          <p:cNvSpPr txBox="1"/>
          <p:nvPr/>
        </p:nvSpPr>
        <p:spPr>
          <a:xfrm>
            <a:off x="14638999" y="6057900"/>
            <a:ext cx="3736340" cy="4244975"/>
          </a:xfrm>
          <a:prstGeom prst="rect">
            <a:avLst/>
          </a:prstGeom>
          <a:solidFill>
            <a:srgbClr val="E96C25">
              <a:alpha val="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320"/>
              </a:spcBef>
            </a:pPr>
            <a:endParaRPr sz="2950" dirty="0">
              <a:latin typeface="Times New Roman"/>
              <a:cs typeface="Times New Roman"/>
            </a:endParaRPr>
          </a:p>
          <a:p>
            <a:pPr marL="1221740">
              <a:lnSpc>
                <a:spcPct val="100000"/>
              </a:lnSpc>
              <a:spcBef>
                <a:spcPts val="5"/>
              </a:spcBef>
            </a:pPr>
            <a:r>
              <a:rPr sz="2950" b="1" spc="-10" dirty="0">
                <a:solidFill>
                  <a:srgbClr val="11294B"/>
                </a:solidFill>
                <a:latin typeface="Gotham"/>
                <a:cs typeface="Gotham"/>
              </a:rPr>
              <a:t>MEALS</a:t>
            </a:r>
            <a:endParaRPr sz="2950" dirty="0">
              <a:latin typeface="Gotham Bold"/>
              <a:cs typeface="Gotham Bold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813993" y="-26176"/>
            <a:ext cx="7395209" cy="11361420"/>
            <a:chOff x="1813993" y="-26176"/>
            <a:chExt cx="7395209" cy="11361420"/>
          </a:xfrm>
        </p:grpSpPr>
        <p:sp>
          <p:nvSpPr>
            <p:cNvPr id="19" name="object 19"/>
            <p:cNvSpPr/>
            <p:nvPr/>
          </p:nvSpPr>
          <p:spPr>
            <a:xfrm>
              <a:off x="8822629" y="104465"/>
              <a:ext cx="264160" cy="1493520"/>
            </a:xfrm>
            <a:custGeom>
              <a:avLst/>
              <a:gdLst/>
              <a:ahLst/>
              <a:cxnLst/>
              <a:rect l="l" t="t" r="r" b="b"/>
              <a:pathLst>
                <a:path w="264159" h="1493520">
                  <a:moveTo>
                    <a:pt x="263950" y="0"/>
                  </a:moveTo>
                  <a:lnTo>
                    <a:pt x="262461" y="51333"/>
                  </a:lnTo>
                  <a:lnTo>
                    <a:pt x="260568" y="102535"/>
                  </a:lnTo>
                  <a:lnTo>
                    <a:pt x="258259" y="153609"/>
                  </a:lnTo>
                  <a:lnTo>
                    <a:pt x="255524" y="204558"/>
                  </a:lnTo>
                  <a:lnTo>
                    <a:pt x="252353" y="255383"/>
                  </a:lnTo>
                  <a:lnTo>
                    <a:pt x="248735" y="306088"/>
                  </a:lnTo>
                  <a:lnTo>
                    <a:pt x="244659" y="356674"/>
                  </a:lnTo>
                  <a:lnTo>
                    <a:pt x="240114" y="407145"/>
                  </a:lnTo>
                  <a:lnTo>
                    <a:pt x="235090" y="457502"/>
                  </a:lnTo>
                  <a:lnTo>
                    <a:pt x="229576" y="507749"/>
                  </a:lnTo>
                  <a:lnTo>
                    <a:pt x="223562" y="557888"/>
                  </a:lnTo>
                  <a:lnTo>
                    <a:pt x="217036" y="607922"/>
                  </a:lnTo>
                  <a:lnTo>
                    <a:pt x="209989" y="657853"/>
                  </a:lnTo>
                  <a:lnTo>
                    <a:pt x="202409" y="707683"/>
                  </a:lnTo>
                  <a:lnTo>
                    <a:pt x="194285" y="757415"/>
                  </a:lnTo>
                  <a:lnTo>
                    <a:pt x="185608" y="807052"/>
                  </a:lnTo>
                  <a:lnTo>
                    <a:pt x="176367" y="856596"/>
                  </a:lnTo>
                  <a:lnTo>
                    <a:pt x="166550" y="906049"/>
                  </a:lnTo>
                  <a:lnTo>
                    <a:pt x="156147" y="955415"/>
                  </a:lnTo>
                  <a:lnTo>
                    <a:pt x="145148" y="1004696"/>
                  </a:lnTo>
                  <a:lnTo>
                    <a:pt x="133541" y="1053893"/>
                  </a:lnTo>
                  <a:lnTo>
                    <a:pt x="121317" y="1103011"/>
                  </a:lnTo>
                  <a:lnTo>
                    <a:pt x="108464" y="1152051"/>
                  </a:lnTo>
                  <a:lnTo>
                    <a:pt x="94972" y="1201016"/>
                  </a:lnTo>
                  <a:lnTo>
                    <a:pt x="80830" y="1249908"/>
                  </a:lnTo>
                  <a:lnTo>
                    <a:pt x="66028" y="1298730"/>
                  </a:lnTo>
                  <a:lnTo>
                    <a:pt x="50554" y="1347484"/>
                  </a:lnTo>
                  <a:lnTo>
                    <a:pt x="34399" y="1396174"/>
                  </a:lnTo>
                  <a:lnTo>
                    <a:pt x="17551" y="1444801"/>
                  </a:lnTo>
                  <a:lnTo>
                    <a:pt x="0" y="1493368"/>
                  </a:lnTo>
                </a:path>
              </a:pathLst>
            </a:custGeom>
            <a:ln w="52354">
              <a:solidFill>
                <a:srgbClr val="E1A129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151039" y="1894660"/>
              <a:ext cx="552450" cy="1327150"/>
            </a:xfrm>
            <a:custGeom>
              <a:avLst/>
              <a:gdLst/>
              <a:ahLst/>
              <a:cxnLst/>
              <a:rect l="l" t="t" r="r" b="b"/>
              <a:pathLst>
                <a:path w="552450" h="1327150">
                  <a:moveTo>
                    <a:pt x="552213" y="0"/>
                  </a:moveTo>
                  <a:lnTo>
                    <a:pt x="532498" y="47392"/>
                  </a:lnTo>
                  <a:lnTo>
                    <a:pt x="512725" y="94761"/>
                  </a:lnTo>
                  <a:lnTo>
                    <a:pt x="492899" y="142110"/>
                  </a:lnTo>
                  <a:lnTo>
                    <a:pt x="473029" y="189440"/>
                  </a:lnTo>
                  <a:lnTo>
                    <a:pt x="453120" y="236755"/>
                  </a:lnTo>
                  <a:lnTo>
                    <a:pt x="433180" y="284058"/>
                  </a:lnTo>
                  <a:lnTo>
                    <a:pt x="413214" y="331350"/>
                  </a:lnTo>
                  <a:lnTo>
                    <a:pt x="393230" y="378636"/>
                  </a:lnTo>
                  <a:lnTo>
                    <a:pt x="373234" y="425916"/>
                  </a:lnTo>
                  <a:lnTo>
                    <a:pt x="353233" y="473195"/>
                  </a:lnTo>
                  <a:lnTo>
                    <a:pt x="333234" y="520475"/>
                  </a:lnTo>
                  <a:lnTo>
                    <a:pt x="313244" y="567758"/>
                  </a:lnTo>
                  <a:lnTo>
                    <a:pt x="293268" y="615048"/>
                  </a:lnTo>
                  <a:lnTo>
                    <a:pt x="273314" y="662346"/>
                  </a:lnTo>
                  <a:lnTo>
                    <a:pt x="253389" y="709656"/>
                  </a:lnTo>
                  <a:lnTo>
                    <a:pt x="233499" y="756980"/>
                  </a:lnTo>
                  <a:lnTo>
                    <a:pt x="213651" y="804320"/>
                  </a:lnTo>
                  <a:lnTo>
                    <a:pt x="193851" y="851681"/>
                  </a:lnTo>
                  <a:lnTo>
                    <a:pt x="174107" y="899064"/>
                  </a:lnTo>
                  <a:lnTo>
                    <a:pt x="154425" y="946471"/>
                  </a:lnTo>
                  <a:lnTo>
                    <a:pt x="134811" y="993907"/>
                  </a:lnTo>
                  <a:lnTo>
                    <a:pt x="115273" y="1041372"/>
                  </a:lnTo>
                  <a:lnTo>
                    <a:pt x="95816" y="1088871"/>
                  </a:lnTo>
                  <a:lnTo>
                    <a:pt x="76449" y="1136406"/>
                  </a:lnTo>
                  <a:lnTo>
                    <a:pt x="57177" y="1183978"/>
                  </a:lnTo>
                  <a:lnTo>
                    <a:pt x="38006" y="1231592"/>
                  </a:lnTo>
                  <a:lnTo>
                    <a:pt x="18945" y="1279250"/>
                  </a:lnTo>
                  <a:lnTo>
                    <a:pt x="0" y="1326954"/>
                  </a:lnTo>
                </a:path>
              </a:pathLst>
            </a:custGeom>
            <a:ln w="52354">
              <a:solidFill>
                <a:srgbClr val="E1A129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520808" y="3515259"/>
              <a:ext cx="517525" cy="2905125"/>
            </a:xfrm>
            <a:custGeom>
              <a:avLst/>
              <a:gdLst/>
              <a:ahLst/>
              <a:cxnLst/>
              <a:rect l="l" t="t" r="r" b="b"/>
              <a:pathLst>
                <a:path w="517525" h="2905125">
                  <a:moveTo>
                    <a:pt x="517469" y="0"/>
                  </a:moveTo>
                  <a:lnTo>
                    <a:pt x="500147" y="47205"/>
                  </a:lnTo>
                  <a:lnTo>
                    <a:pt x="483031" y="94508"/>
                  </a:lnTo>
                  <a:lnTo>
                    <a:pt x="466125" y="141907"/>
                  </a:lnTo>
                  <a:lnTo>
                    <a:pt x="449436" y="189401"/>
                  </a:lnTo>
                  <a:lnTo>
                    <a:pt x="432968" y="236988"/>
                  </a:lnTo>
                  <a:lnTo>
                    <a:pt x="416726" y="284667"/>
                  </a:lnTo>
                  <a:lnTo>
                    <a:pt x="400715" y="332436"/>
                  </a:lnTo>
                  <a:lnTo>
                    <a:pt x="384940" y="380294"/>
                  </a:lnTo>
                  <a:lnTo>
                    <a:pt x="369406" y="428239"/>
                  </a:lnTo>
                  <a:lnTo>
                    <a:pt x="354118" y="476270"/>
                  </a:lnTo>
                  <a:lnTo>
                    <a:pt x="339081" y="524385"/>
                  </a:lnTo>
                  <a:lnTo>
                    <a:pt x="324299" y="572584"/>
                  </a:lnTo>
                  <a:lnTo>
                    <a:pt x="309779" y="620864"/>
                  </a:lnTo>
                  <a:lnTo>
                    <a:pt x="295524" y="669224"/>
                  </a:lnTo>
                  <a:lnTo>
                    <a:pt x="281541" y="717663"/>
                  </a:lnTo>
                  <a:lnTo>
                    <a:pt x="267833" y="766179"/>
                  </a:lnTo>
                  <a:lnTo>
                    <a:pt x="254406" y="814770"/>
                  </a:lnTo>
                  <a:lnTo>
                    <a:pt x="241264" y="863436"/>
                  </a:lnTo>
                  <a:lnTo>
                    <a:pt x="228413" y="912175"/>
                  </a:lnTo>
                  <a:lnTo>
                    <a:pt x="215858" y="960985"/>
                  </a:lnTo>
                  <a:lnTo>
                    <a:pt x="203604" y="1009864"/>
                  </a:lnTo>
                  <a:lnTo>
                    <a:pt x="191655" y="1058813"/>
                  </a:lnTo>
                  <a:lnTo>
                    <a:pt x="180017" y="1107828"/>
                  </a:lnTo>
                  <a:lnTo>
                    <a:pt x="168695" y="1156909"/>
                  </a:lnTo>
                  <a:lnTo>
                    <a:pt x="157693" y="1206054"/>
                  </a:lnTo>
                  <a:lnTo>
                    <a:pt x="147017" y="1255261"/>
                  </a:lnTo>
                  <a:lnTo>
                    <a:pt x="136671" y="1304529"/>
                  </a:lnTo>
                  <a:lnTo>
                    <a:pt x="126661" y="1353858"/>
                  </a:lnTo>
                  <a:lnTo>
                    <a:pt x="116991" y="1403244"/>
                  </a:lnTo>
                  <a:lnTo>
                    <a:pt x="107667" y="1452687"/>
                  </a:lnTo>
                  <a:lnTo>
                    <a:pt x="98693" y="1502186"/>
                  </a:lnTo>
                  <a:lnTo>
                    <a:pt x="90075" y="1551738"/>
                  </a:lnTo>
                  <a:lnTo>
                    <a:pt x="81816" y="1601343"/>
                  </a:lnTo>
                  <a:lnTo>
                    <a:pt x="73924" y="1650999"/>
                  </a:lnTo>
                  <a:lnTo>
                    <a:pt x="66401" y="1700704"/>
                  </a:lnTo>
                  <a:lnTo>
                    <a:pt x="59254" y="1750457"/>
                  </a:lnTo>
                  <a:lnTo>
                    <a:pt x="52488" y="1800257"/>
                  </a:lnTo>
                  <a:lnTo>
                    <a:pt x="46106" y="1850102"/>
                  </a:lnTo>
                  <a:lnTo>
                    <a:pt x="40115" y="1899990"/>
                  </a:lnTo>
                  <a:lnTo>
                    <a:pt x="34519" y="1949921"/>
                  </a:lnTo>
                  <a:lnTo>
                    <a:pt x="29323" y="1999892"/>
                  </a:lnTo>
                  <a:lnTo>
                    <a:pt x="24532" y="2049903"/>
                  </a:lnTo>
                  <a:lnTo>
                    <a:pt x="20152" y="2099952"/>
                  </a:lnTo>
                  <a:lnTo>
                    <a:pt x="16187" y="2150037"/>
                  </a:lnTo>
                  <a:lnTo>
                    <a:pt x="12641" y="2200157"/>
                  </a:lnTo>
                  <a:lnTo>
                    <a:pt x="9521" y="2250310"/>
                  </a:lnTo>
                  <a:lnTo>
                    <a:pt x="6831" y="2300495"/>
                  </a:lnTo>
                  <a:lnTo>
                    <a:pt x="4576" y="2350711"/>
                  </a:lnTo>
                  <a:lnTo>
                    <a:pt x="2761" y="2400956"/>
                  </a:lnTo>
                  <a:lnTo>
                    <a:pt x="1390" y="2451229"/>
                  </a:lnTo>
                  <a:lnTo>
                    <a:pt x="470" y="2501528"/>
                  </a:lnTo>
                  <a:lnTo>
                    <a:pt x="5" y="2551851"/>
                  </a:lnTo>
                  <a:lnTo>
                    <a:pt x="0" y="2602198"/>
                  </a:lnTo>
                  <a:lnTo>
                    <a:pt x="459" y="2652567"/>
                  </a:lnTo>
                  <a:lnTo>
                    <a:pt x="1388" y="2702956"/>
                  </a:lnTo>
                  <a:lnTo>
                    <a:pt x="2793" y="2753364"/>
                  </a:lnTo>
                  <a:lnTo>
                    <a:pt x="4677" y="2803789"/>
                  </a:lnTo>
                  <a:lnTo>
                    <a:pt x="7045" y="2854230"/>
                  </a:lnTo>
                  <a:lnTo>
                    <a:pt x="9904" y="2904686"/>
                  </a:lnTo>
                </a:path>
              </a:pathLst>
            </a:custGeom>
            <a:ln w="52354">
              <a:solidFill>
                <a:srgbClr val="E1A129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560095" y="6725823"/>
              <a:ext cx="832485" cy="2186940"/>
            </a:xfrm>
            <a:custGeom>
              <a:avLst/>
              <a:gdLst/>
              <a:ahLst/>
              <a:cxnLst/>
              <a:rect l="l" t="t" r="r" b="b"/>
              <a:pathLst>
                <a:path w="832484" h="2186940">
                  <a:moveTo>
                    <a:pt x="0" y="0"/>
                  </a:moveTo>
                  <a:lnTo>
                    <a:pt x="7221" y="50238"/>
                  </a:lnTo>
                  <a:lnTo>
                    <a:pt x="15102" y="100236"/>
                  </a:lnTo>
                  <a:lnTo>
                    <a:pt x="23628" y="150000"/>
                  </a:lnTo>
                  <a:lnTo>
                    <a:pt x="32786" y="199533"/>
                  </a:lnTo>
                  <a:lnTo>
                    <a:pt x="42562" y="248843"/>
                  </a:lnTo>
                  <a:lnTo>
                    <a:pt x="52942" y="297933"/>
                  </a:lnTo>
                  <a:lnTo>
                    <a:pt x="63914" y="346809"/>
                  </a:lnTo>
                  <a:lnTo>
                    <a:pt x="75463" y="395476"/>
                  </a:lnTo>
                  <a:lnTo>
                    <a:pt x="87576" y="443940"/>
                  </a:lnTo>
                  <a:lnTo>
                    <a:pt x="100239" y="492206"/>
                  </a:lnTo>
                  <a:lnTo>
                    <a:pt x="113439" y="540279"/>
                  </a:lnTo>
                  <a:lnTo>
                    <a:pt x="127163" y="588164"/>
                  </a:lnTo>
                  <a:lnTo>
                    <a:pt x="141396" y="635868"/>
                  </a:lnTo>
                  <a:lnTo>
                    <a:pt x="156126" y="683394"/>
                  </a:lnTo>
                  <a:lnTo>
                    <a:pt x="171338" y="730748"/>
                  </a:lnTo>
                  <a:lnTo>
                    <a:pt x="187019" y="777936"/>
                  </a:lnTo>
                  <a:lnTo>
                    <a:pt x="203156" y="824962"/>
                  </a:lnTo>
                  <a:lnTo>
                    <a:pt x="219735" y="871833"/>
                  </a:lnTo>
                  <a:lnTo>
                    <a:pt x="236742" y="918552"/>
                  </a:lnTo>
                  <a:lnTo>
                    <a:pt x="254165" y="965127"/>
                  </a:lnTo>
                  <a:lnTo>
                    <a:pt x="271988" y="1011561"/>
                  </a:lnTo>
                  <a:lnTo>
                    <a:pt x="290200" y="1057860"/>
                  </a:lnTo>
                  <a:lnTo>
                    <a:pt x="308786" y="1104029"/>
                  </a:lnTo>
                  <a:lnTo>
                    <a:pt x="327732" y="1150075"/>
                  </a:lnTo>
                  <a:lnTo>
                    <a:pt x="347026" y="1196001"/>
                  </a:lnTo>
                  <a:lnTo>
                    <a:pt x="366654" y="1241813"/>
                  </a:lnTo>
                  <a:lnTo>
                    <a:pt x="386601" y="1287516"/>
                  </a:lnTo>
                  <a:lnTo>
                    <a:pt x="406855" y="1333117"/>
                  </a:lnTo>
                  <a:lnTo>
                    <a:pt x="427403" y="1378619"/>
                  </a:lnTo>
                  <a:lnTo>
                    <a:pt x="448229" y="1424028"/>
                  </a:lnTo>
                  <a:lnTo>
                    <a:pt x="469322" y="1469350"/>
                  </a:lnTo>
                  <a:lnTo>
                    <a:pt x="490667" y="1514590"/>
                  </a:lnTo>
                  <a:lnTo>
                    <a:pt x="512250" y="1559753"/>
                  </a:lnTo>
                  <a:lnTo>
                    <a:pt x="534059" y="1604844"/>
                  </a:lnTo>
                  <a:lnTo>
                    <a:pt x="556080" y="1649868"/>
                  </a:lnTo>
                  <a:lnTo>
                    <a:pt x="578299" y="1694831"/>
                  </a:lnTo>
                  <a:lnTo>
                    <a:pt x="600702" y="1739739"/>
                  </a:lnTo>
                  <a:lnTo>
                    <a:pt x="623277" y="1784596"/>
                  </a:lnTo>
                  <a:lnTo>
                    <a:pt x="646009" y="1829407"/>
                  </a:lnTo>
                  <a:lnTo>
                    <a:pt x="668885" y="1874178"/>
                  </a:lnTo>
                  <a:lnTo>
                    <a:pt x="691892" y="1918915"/>
                  </a:lnTo>
                  <a:lnTo>
                    <a:pt x="715015" y="1963622"/>
                  </a:lnTo>
                  <a:lnTo>
                    <a:pt x="738242" y="2008304"/>
                  </a:lnTo>
                  <a:lnTo>
                    <a:pt x="761558" y="2052967"/>
                  </a:lnTo>
                  <a:lnTo>
                    <a:pt x="784951" y="2097617"/>
                  </a:lnTo>
                  <a:lnTo>
                    <a:pt x="808407" y="2142258"/>
                  </a:lnTo>
                  <a:lnTo>
                    <a:pt x="831911" y="2186896"/>
                  </a:lnTo>
                </a:path>
              </a:pathLst>
            </a:custGeom>
            <a:ln w="52354">
              <a:solidFill>
                <a:srgbClr val="E1A129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542602" y="9199961"/>
              <a:ext cx="208915" cy="427355"/>
            </a:xfrm>
            <a:custGeom>
              <a:avLst/>
              <a:gdLst/>
              <a:ahLst/>
              <a:cxnLst/>
              <a:rect l="l" t="t" r="r" b="b"/>
              <a:pathLst>
                <a:path w="208915" h="427354">
                  <a:moveTo>
                    <a:pt x="0" y="0"/>
                  </a:moveTo>
                  <a:lnTo>
                    <a:pt x="24110" y="46984"/>
                  </a:lnTo>
                  <a:lnTo>
                    <a:pt x="48037" y="94063"/>
                  </a:lnTo>
                  <a:lnTo>
                    <a:pt x="71757" y="141246"/>
                  </a:lnTo>
                  <a:lnTo>
                    <a:pt x="95247" y="188542"/>
                  </a:lnTo>
                  <a:lnTo>
                    <a:pt x="118483" y="235960"/>
                  </a:lnTo>
                  <a:lnTo>
                    <a:pt x="141443" y="283512"/>
                  </a:lnTo>
                  <a:lnTo>
                    <a:pt x="164104" y="331205"/>
                  </a:lnTo>
                  <a:lnTo>
                    <a:pt x="186441" y="379049"/>
                  </a:lnTo>
                  <a:lnTo>
                    <a:pt x="208433" y="427055"/>
                  </a:lnTo>
                </a:path>
              </a:pathLst>
            </a:custGeom>
            <a:ln w="52354">
              <a:solidFill>
                <a:srgbClr val="E1A129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882019" y="9922125"/>
              <a:ext cx="300990" cy="1130935"/>
            </a:xfrm>
            <a:custGeom>
              <a:avLst/>
              <a:gdLst/>
              <a:ahLst/>
              <a:cxnLst/>
              <a:rect l="l" t="t" r="r" b="b"/>
              <a:pathLst>
                <a:path w="300990" h="1130934">
                  <a:moveTo>
                    <a:pt x="0" y="0"/>
                  </a:moveTo>
                  <a:lnTo>
                    <a:pt x="21273" y="46263"/>
                  </a:lnTo>
                  <a:lnTo>
                    <a:pt x="42501" y="92309"/>
                  </a:lnTo>
                  <a:lnTo>
                    <a:pt x="63583" y="138178"/>
                  </a:lnTo>
                  <a:lnTo>
                    <a:pt x="84414" y="183909"/>
                  </a:lnTo>
                  <a:lnTo>
                    <a:pt x="104892" y="229542"/>
                  </a:lnTo>
                  <a:lnTo>
                    <a:pt x="124914" y="275116"/>
                  </a:lnTo>
                  <a:lnTo>
                    <a:pt x="144377" y="320670"/>
                  </a:lnTo>
                  <a:lnTo>
                    <a:pt x="163177" y="366245"/>
                  </a:lnTo>
                  <a:lnTo>
                    <a:pt x="181213" y="411879"/>
                  </a:lnTo>
                  <a:lnTo>
                    <a:pt x="198382" y="457613"/>
                  </a:lnTo>
                  <a:lnTo>
                    <a:pt x="214579" y="503485"/>
                  </a:lnTo>
                  <a:lnTo>
                    <a:pt x="229703" y="549535"/>
                  </a:lnTo>
                  <a:lnTo>
                    <a:pt x="243651" y="595803"/>
                  </a:lnTo>
                  <a:lnTo>
                    <a:pt x="256319" y="642328"/>
                  </a:lnTo>
                  <a:lnTo>
                    <a:pt x="267605" y="689149"/>
                  </a:lnTo>
                  <a:lnTo>
                    <a:pt x="277405" y="736307"/>
                  </a:lnTo>
                  <a:lnTo>
                    <a:pt x="285617" y="783840"/>
                  </a:lnTo>
                  <a:lnTo>
                    <a:pt x="292139" y="831788"/>
                  </a:lnTo>
                  <a:lnTo>
                    <a:pt x="296866" y="880191"/>
                  </a:lnTo>
                  <a:lnTo>
                    <a:pt x="299696" y="929087"/>
                  </a:lnTo>
                  <a:lnTo>
                    <a:pt x="300527" y="978518"/>
                  </a:lnTo>
                  <a:lnTo>
                    <a:pt x="299255" y="1028521"/>
                  </a:lnTo>
                  <a:lnTo>
                    <a:pt x="295777" y="1079137"/>
                  </a:lnTo>
                  <a:lnTo>
                    <a:pt x="289991" y="1130405"/>
                  </a:lnTo>
                </a:path>
              </a:pathLst>
            </a:custGeom>
            <a:ln w="52354">
              <a:solidFill>
                <a:srgbClr val="E1A129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24793" y="1633604"/>
              <a:ext cx="100551" cy="17172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56561" y="3253575"/>
              <a:ext cx="97756" cy="16954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7534985" y="6482995"/>
              <a:ext cx="10795" cy="123189"/>
            </a:xfrm>
            <a:custGeom>
              <a:avLst/>
              <a:gdLst/>
              <a:ahLst/>
              <a:cxnLst/>
              <a:rect l="l" t="t" r="r" b="b"/>
              <a:pathLst>
                <a:path w="10795" h="123190">
                  <a:moveTo>
                    <a:pt x="0" y="0"/>
                  </a:moveTo>
                  <a:lnTo>
                    <a:pt x="3712" y="47245"/>
                  </a:lnTo>
                  <a:lnTo>
                    <a:pt x="7764" y="93065"/>
                  </a:lnTo>
                  <a:lnTo>
                    <a:pt x="9216" y="108065"/>
                  </a:lnTo>
                  <a:lnTo>
                    <a:pt x="10732" y="123043"/>
                  </a:lnTo>
                </a:path>
              </a:pathLst>
            </a:custGeom>
            <a:ln w="52354">
              <a:solidFill>
                <a:srgbClr val="E1A1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93965" y="8939905"/>
              <a:ext cx="112132" cy="16577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752592" y="9662804"/>
              <a:ext cx="104300" cy="17180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107399" y="11087902"/>
              <a:ext cx="80824" cy="179722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7420872" y="0"/>
              <a:ext cx="136525" cy="1282700"/>
            </a:xfrm>
            <a:custGeom>
              <a:avLst/>
              <a:gdLst/>
              <a:ahLst/>
              <a:cxnLst/>
              <a:rect l="l" t="t" r="r" b="b"/>
              <a:pathLst>
                <a:path w="136525" h="1282700">
                  <a:moveTo>
                    <a:pt x="0" y="0"/>
                  </a:moveTo>
                  <a:lnTo>
                    <a:pt x="1505" y="45289"/>
                  </a:lnTo>
                  <a:lnTo>
                    <a:pt x="3433" y="95949"/>
                  </a:lnTo>
                  <a:lnTo>
                    <a:pt x="5605" y="146492"/>
                  </a:lnTo>
                  <a:lnTo>
                    <a:pt x="8029" y="196919"/>
                  </a:lnTo>
                  <a:lnTo>
                    <a:pt x="10710" y="247233"/>
                  </a:lnTo>
                  <a:lnTo>
                    <a:pt x="13652" y="297437"/>
                  </a:lnTo>
                  <a:lnTo>
                    <a:pt x="16863" y="347532"/>
                  </a:lnTo>
                  <a:lnTo>
                    <a:pt x="20348" y="397522"/>
                  </a:lnTo>
                  <a:lnTo>
                    <a:pt x="24113" y="447409"/>
                  </a:lnTo>
                  <a:lnTo>
                    <a:pt x="28162" y="497195"/>
                  </a:lnTo>
                  <a:lnTo>
                    <a:pt x="32503" y="546884"/>
                  </a:lnTo>
                  <a:lnTo>
                    <a:pt x="37141" y="596477"/>
                  </a:lnTo>
                  <a:lnTo>
                    <a:pt x="42080" y="645977"/>
                  </a:lnTo>
                  <a:lnTo>
                    <a:pt x="47328" y="695387"/>
                  </a:lnTo>
                  <a:lnTo>
                    <a:pt x="52890" y="744709"/>
                  </a:lnTo>
                  <a:lnTo>
                    <a:pt x="58772" y="793946"/>
                  </a:lnTo>
                  <a:lnTo>
                    <a:pt x="64978" y="843099"/>
                  </a:lnTo>
                  <a:lnTo>
                    <a:pt x="71516" y="892173"/>
                  </a:lnTo>
                  <a:lnTo>
                    <a:pt x="78390" y="941169"/>
                  </a:lnTo>
                  <a:lnTo>
                    <a:pt x="85607" y="990089"/>
                  </a:lnTo>
                  <a:lnTo>
                    <a:pt x="93172" y="1038937"/>
                  </a:lnTo>
                  <a:lnTo>
                    <a:pt x="101091" y="1087714"/>
                  </a:lnTo>
                  <a:lnTo>
                    <a:pt x="109370" y="1136424"/>
                  </a:lnTo>
                  <a:lnTo>
                    <a:pt x="118014" y="1185069"/>
                  </a:lnTo>
                  <a:lnTo>
                    <a:pt x="127028" y="1233651"/>
                  </a:lnTo>
                  <a:lnTo>
                    <a:pt x="136420" y="1282173"/>
                  </a:lnTo>
                </a:path>
              </a:pathLst>
            </a:custGeom>
            <a:ln w="52354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622276" y="1583189"/>
              <a:ext cx="297180" cy="1327785"/>
            </a:xfrm>
            <a:custGeom>
              <a:avLst/>
              <a:gdLst/>
              <a:ahLst/>
              <a:cxnLst/>
              <a:rect l="l" t="t" r="r" b="b"/>
              <a:pathLst>
                <a:path w="297179" h="1327785">
                  <a:moveTo>
                    <a:pt x="0" y="0"/>
                  </a:moveTo>
                  <a:lnTo>
                    <a:pt x="10995" y="49172"/>
                  </a:lnTo>
                  <a:lnTo>
                    <a:pt x="22024" y="98320"/>
                  </a:lnTo>
                  <a:lnTo>
                    <a:pt x="33083" y="147446"/>
                  </a:lnTo>
                  <a:lnTo>
                    <a:pt x="44167" y="196553"/>
                  </a:lnTo>
                  <a:lnTo>
                    <a:pt x="55273" y="245644"/>
                  </a:lnTo>
                  <a:lnTo>
                    <a:pt x="66397" y="294722"/>
                  </a:lnTo>
                  <a:lnTo>
                    <a:pt x="77535" y="343789"/>
                  </a:lnTo>
                  <a:lnTo>
                    <a:pt x="88683" y="392850"/>
                  </a:lnTo>
                  <a:lnTo>
                    <a:pt x="99836" y="441907"/>
                  </a:lnTo>
                  <a:lnTo>
                    <a:pt x="110990" y="490962"/>
                  </a:lnTo>
                  <a:lnTo>
                    <a:pt x="122142" y="540020"/>
                  </a:lnTo>
                  <a:lnTo>
                    <a:pt x="133288" y="589082"/>
                  </a:lnTo>
                  <a:lnTo>
                    <a:pt x="144423" y="638152"/>
                  </a:lnTo>
                  <a:lnTo>
                    <a:pt x="155544" y="687234"/>
                  </a:lnTo>
                  <a:lnTo>
                    <a:pt x="166646" y="736329"/>
                  </a:lnTo>
                  <a:lnTo>
                    <a:pt x="177726" y="785441"/>
                  </a:lnTo>
                  <a:lnTo>
                    <a:pt x="188779" y="834573"/>
                  </a:lnTo>
                  <a:lnTo>
                    <a:pt x="199802" y="883727"/>
                  </a:lnTo>
                  <a:lnTo>
                    <a:pt x="210790" y="932908"/>
                  </a:lnTo>
                  <a:lnTo>
                    <a:pt x="221739" y="982118"/>
                  </a:lnTo>
                  <a:lnTo>
                    <a:pt x="232646" y="1031359"/>
                  </a:lnTo>
                  <a:lnTo>
                    <a:pt x="243506" y="1080636"/>
                  </a:lnTo>
                  <a:lnTo>
                    <a:pt x="254315" y="1129950"/>
                  </a:lnTo>
                  <a:lnTo>
                    <a:pt x="265069" y="1179305"/>
                  </a:lnTo>
                  <a:lnTo>
                    <a:pt x="275765" y="1228704"/>
                  </a:lnTo>
                  <a:lnTo>
                    <a:pt x="286398" y="1278149"/>
                  </a:lnTo>
                  <a:lnTo>
                    <a:pt x="296964" y="1327645"/>
                  </a:lnTo>
                </a:path>
              </a:pathLst>
            </a:custGeom>
            <a:ln w="52354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980787" y="3209252"/>
              <a:ext cx="277495" cy="2901315"/>
            </a:xfrm>
            <a:custGeom>
              <a:avLst/>
              <a:gdLst/>
              <a:ahLst/>
              <a:cxnLst/>
              <a:rect l="l" t="t" r="r" b="b"/>
              <a:pathLst>
                <a:path w="277495" h="2901315">
                  <a:moveTo>
                    <a:pt x="0" y="0"/>
                  </a:moveTo>
                  <a:lnTo>
                    <a:pt x="9445" y="47969"/>
                  </a:lnTo>
                  <a:lnTo>
                    <a:pt x="18776" y="96039"/>
                  </a:lnTo>
                  <a:lnTo>
                    <a:pt x="27989" y="144208"/>
                  </a:lnTo>
                  <a:lnTo>
                    <a:pt x="37081" y="192475"/>
                  </a:lnTo>
                  <a:lnTo>
                    <a:pt x="46051" y="240837"/>
                  </a:lnTo>
                  <a:lnTo>
                    <a:pt x="54895" y="289294"/>
                  </a:lnTo>
                  <a:lnTo>
                    <a:pt x="63610" y="337843"/>
                  </a:lnTo>
                  <a:lnTo>
                    <a:pt x="72194" y="386484"/>
                  </a:lnTo>
                  <a:lnTo>
                    <a:pt x="80643" y="435215"/>
                  </a:lnTo>
                  <a:lnTo>
                    <a:pt x="88955" y="484034"/>
                  </a:lnTo>
                  <a:lnTo>
                    <a:pt x="97127" y="532939"/>
                  </a:lnTo>
                  <a:lnTo>
                    <a:pt x="105156" y="581930"/>
                  </a:lnTo>
                  <a:lnTo>
                    <a:pt x="113040" y="631005"/>
                  </a:lnTo>
                  <a:lnTo>
                    <a:pt x="120775" y="680161"/>
                  </a:lnTo>
                  <a:lnTo>
                    <a:pt x="128360" y="729398"/>
                  </a:lnTo>
                  <a:lnTo>
                    <a:pt x="135790" y="778715"/>
                  </a:lnTo>
                  <a:lnTo>
                    <a:pt x="143063" y="828109"/>
                  </a:lnTo>
                  <a:lnTo>
                    <a:pt x="150177" y="877578"/>
                  </a:lnTo>
                  <a:lnTo>
                    <a:pt x="157129" y="927123"/>
                  </a:lnTo>
                  <a:lnTo>
                    <a:pt x="163915" y="976740"/>
                  </a:lnTo>
                  <a:lnTo>
                    <a:pt x="170534" y="1026429"/>
                  </a:lnTo>
                  <a:lnTo>
                    <a:pt x="176981" y="1076188"/>
                  </a:lnTo>
                  <a:lnTo>
                    <a:pt x="183255" y="1126015"/>
                  </a:lnTo>
                  <a:lnTo>
                    <a:pt x="189353" y="1175909"/>
                  </a:lnTo>
                  <a:lnTo>
                    <a:pt x="195271" y="1225868"/>
                  </a:lnTo>
                  <a:lnTo>
                    <a:pt x="201007" y="1275892"/>
                  </a:lnTo>
                  <a:lnTo>
                    <a:pt x="206559" y="1325977"/>
                  </a:lnTo>
                  <a:lnTo>
                    <a:pt x="211923" y="1376124"/>
                  </a:lnTo>
                  <a:lnTo>
                    <a:pt x="217096" y="1426329"/>
                  </a:lnTo>
                  <a:lnTo>
                    <a:pt x="222077" y="1476592"/>
                  </a:lnTo>
                  <a:lnTo>
                    <a:pt x="226861" y="1526912"/>
                  </a:lnTo>
                  <a:lnTo>
                    <a:pt x="231446" y="1577286"/>
                  </a:lnTo>
                  <a:lnTo>
                    <a:pt x="235830" y="1627713"/>
                  </a:lnTo>
                  <a:lnTo>
                    <a:pt x="240009" y="1678192"/>
                  </a:lnTo>
                  <a:lnTo>
                    <a:pt x="243981" y="1728721"/>
                  </a:lnTo>
                  <a:lnTo>
                    <a:pt x="247743" y="1779299"/>
                  </a:lnTo>
                  <a:lnTo>
                    <a:pt x="251292" y="1829923"/>
                  </a:lnTo>
                  <a:lnTo>
                    <a:pt x="254626" y="1880593"/>
                  </a:lnTo>
                  <a:lnTo>
                    <a:pt x="257741" y="1931307"/>
                  </a:lnTo>
                  <a:lnTo>
                    <a:pt x="260635" y="1982064"/>
                  </a:lnTo>
                  <a:lnTo>
                    <a:pt x="263304" y="2032861"/>
                  </a:lnTo>
                  <a:lnTo>
                    <a:pt x="265747" y="2083698"/>
                  </a:lnTo>
                  <a:lnTo>
                    <a:pt x="267960" y="2134572"/>
                  </a:lnTo>
                  <a:lnTo>
                    <a:pt x="269941" y="2185484"/>
                  </a:lnTo>
                  <a:lnTo>
                    <a:pt x="271686" y="2236429"/>
                  </a:lnTo>
                  <a:lnTo>
                    <a:pt x="273193" y="2287408"/>
                  </a:lnTo>
                  <a:lnTo>
                    <a:pt x="274460" y="2338419"/>
                  </a:lnTo>
                  <a:lnTo>
                    <a:pt x="275482" y="2389461"/>
                  </a:lnTo>
                  <a:lnTo>
                    <a:pt x="276258" y="2440530"/>
                  </a:lnTo>
                  <a:lnTo>
                    <a:pt x="276785" y="2491627"/>
                  </a:lnTo>
                  <a:lnTo>
                    <a:pt x="277060" y="2542750"/>
                  </a:lnTo>
                  <a:lnTo>
                    <a:pt x="277080" y="2593897"/>
                  </a:lnTo>
                  <a:lnTo>
                    <a:pt x="276842" y="2645066"/>
                  </a:lnTo>
                  <a:lnTo>
                    <a:pt x="276343" y="2696257"/>
                  </a:lnTo>
                  <a:lnTo>
                    <a:pt x="275581" y="2747467"/>
                  </a:lnTo>
                  <a:lnTo>
                    <a:pt x="274553" y="2798695"/>
                  </a:lnTo>
                  <a:lnTo>
                    <a:pt x="273256" y="2849940"/>
                  </a:lnTo>
                  <a:lnTo>
                    <a:pt x="271688" y="2901199"/>
                  </a:lnTo>
                </a:path>
              </a:pathLst>
            </a:custGeom>
            <a:ln w="52354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793801" y="6423824"/>
              <a:ext cx="442595" cy="2162810"/>
            </a:xfrm>
            <a:custGeom>
              <a:avLst/>
              <a:gdLst/>
              <a:ahLst/>
              <a:cxnLst/>
              <a:rect l="l" t="t" r="r" b="b"/>
              <a:pathLst>
                <a:path w="442595" h="2162809">
                  <a:moveTo>
                    <a:pt x="442248" y="0"/>
                  </a:moveTo>
                  <a:lnTo>
                    <a:pt x="438067" y="53016"/>
                  </a:lnTo>
                  <a:lnTo>
                    <a:pt x="433493" y="105765"/>
                  </a:lnTo>
                  <a:lnTo>
                    <a:pt x="428534" y="158254"/>
                  </a:lnTo>
                  <a:lnTo>
                    <a:pt x="423199" y="210489"/>
                  </a:lnTo>
                  <a:lnTo>
                    <a:pt x="417496" y="262476"/>
                  </a:lnTo>
                  <a:lnTo>
                    <a:pt x="411435" y="314221"/>
                  </a:lnTo>
                  <a:lnTo>
                    <a:pt x="405023" y="365730"/>
                  </a:lnTo>
                  <a:lnTo>
                    <a:pt x="398270" y="417010"/>
                  </a:lnTo>
                  <a:lnTo>
                    <a:pt x="391184" y="468067"/>
                  </a:lnTo>
                  <a:lnTo>
                    <a:pt x="383773" y="518906"/>
                  </a:lnTo>
                  <a:lnTo>
                    <a:pt x="376046" y="569535"/>
                  </a:lnTo>
                  <a:lnTo>
                    <a:pt x="368012" y="619960"/>
                  </a:lnTo>
                  <a:lnTo>
                    <a:pt x="359678" y="670185"/>
                  </a:lnTo>
                  <a:lnTo>
                    <a:pt x="351055" y="720219"/>
                  </a:lnTo>
                  <a:lnTo>
                    <a:pt x="342150" y="770067"/>
                  </a:lnTo>
                  <a:lnTo>
                    <a:pt x="332972" y="819735"/>
                  </a:lnTo>
                  <a:lnTo>
                    <a:pt x="323530" y="869229"/>
                  </a:lnTo>
                  <a:lnTo>
                    <a:pt x="313832" y="918556"/>
                  </a:lnTo>
                  <a:lnTo>
                    <a:pt x="303886" y="967722"/>
                  </a:lnTo>
                  <a:lnTo>
                    <a:pt x="293702" y="1016733"/>
                  </a:lnTo>
                  <a:lnTo>
                    <a:pt x="283288" y="1065595"/>
                  </a:lnTo>
                  <a:lnTo>
                    <a:pt x="272652" y="1114315"/>
                  </a:lnTo>
                  <a:lnTo>
                    <a:pt x="261803" y="1162898"/>
                  </a:lnTo>
                  <a:lnTo>
                    <a:pt x="250750" y="1211352"/>
                  </a:lnTo>
                  <a:lnTo>
                    <a:pt x="239502" y="1259681"/>
                  </a:lnTo>
                  <a:lnTo>
                    <a:pt x="228066" y="1307893"/>
                  </a:lnTo>
                  <a:lnTo>
                    <a:pt x="216451" y="1355993"/>
                  </a:lnTo>
                  <a:lnTo>
                    <a:pt x="204667" y="1403988"/>
                  </a:lnTo>
                  <a:lnTo>
                    <a:pt x="192721" y="1451884"/>
                  </a:lnTo>
                  <a:lnTo>
                    <a:pt x="180622" y="1499687"/>
                  </a:lnTo>
                  <a:lnTo>
                    <a:pt x="168379" y="1547403"/>
                  </a:lnTo>
                  <a:lnTo>
                    <a:pt x="156000" y="1595039"/>
                  </a:lnTo>
                  <a:lnTo>
                    <a:pt x="143494" y="1642601"/>
                  </a:lnTo>
                  <a:lnTo>
                    <a:pt x="130870" y="1690095"/>
                  </a:lnTo>
                  <a:lnTo>
                    <a:pt x="118136" y="1737527"/>
                  </a:lnTo>
                  <a:lnTo>
                    <a:pt x="105300" y="1784903"/>
                  </a:lnTo>
                  <a:lnTo>
                    <a:pt x="92372" y="1832230"/>
                  </a:lnTo>
                  <a:lnTo>
                    <a:pt x="79360" y="1879514"/>
                  </a:lnTo>
                  <a:lnTo>
                    <a:pt x="66272" y="1926760"/>
                  </a:lnTo>
                  <a:lnTo>
                    <a:pt x="53117" y="1973976"/>
                  </a:lnTo>
                  <a:lnTo>
                    <a:pt x="39904" y="2021167"/>
                  </a:lnTo>
                  <a:lnTo>
                    <a:pt x="26641" y="2068340"/>
                  </a:lnTo>
                  <a:lnTo>
                    <a:pt x="13336" y="2115501"/>
                  </a:lnTo>
                  <a:lnTo>
                    <a:pt x="0" y="2162656"/>
                  </a:lnTo>
                </a:path>
              </a:pathLst>
            </a:custGeom>
            <a:ln w="52354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596248" y="8890200"/>
              <a:ext cx="112395" cy="427355"/>
            </a:xfrm>
            <a:custGeom>
              <a:avLst/>
              <a:gdLst/>
              <a:ahLst/>
              <a:cxnLst/>
              <a:rect l="l" t="t" r="r" b="b"/>
              <a:pathLst>
                <a:path w="112395" h="427354">
                  <a:moveTo>
                    <a:pt x="111954" y="0"/>
                  </a:moveTo>
                  <a:lnTo>
                    <a:pt x="99002" y="46974"/>
                  </a:lnTo>
                  <a:lnTo>
                    <a:pt x="86149" y="94042"/>
                  </a:lnTo>
                  <a:lnTo>
                    <a:pt x="73407" y="141215"/>
                  </a:lnTo>
                  <a:lnTo>
                    <a:pt x="60790" y="188500"/>
                  </a:lnTo>
                  <a:lnTo>
                    <a:pt x="48309" y="235908"/>
                  </a:lnTo>
                  <a:lnTo>
                    <a:pt x="35977" y="283449"/>
                  </a:lnTo>
                  <a:lnTo>
                    <a:pt x="23807" y="331131"/>
                  </a:lnTo>
                  <a:lnTo>
                    <a:pt x="11810" y="378965"/>
                  </a:lnTo>
                  <a:lnTo>
                    <a:pt x="0" y="426960"/>
                  </a:lnTo>
                </a:path>
              </a:pathLst>
            </a:custGeom>
            <a:ln w="52354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364670" y="9615586"/>
              <a:ext cx="160655" cy="1128395"/>
            </a:xfrm>
            <a:custGeom>
              <a:avLst/>
              <a:gdLst/>
              <a:ahLst/>
              <a:cxnLst/>
              <a:rect l="l" t="t" r="r" b="b"/>
              <a:pathLst>
                <a:path w="160654" h="1128395">
                  <a:moveTo>
                    <a:pt x="160350" y="0"/>
                  </a:moveTo>
                  <a:lnTo>
                    <a:pt x="148444" y="48141"/>
                  </a:lnTo>
                  <a:lnTo>
                    <a:pt x="136573" y="96053"/>
                  </a:lnTo>
                  <a:lnTo>
                    <a:pt x="124799" y="143780"/>
                  </a:lnTo>
                  <a:lnTo>
                    <a:pt x="113184" y="191368"/>
                  </a:lnTo>
                  <a:lnTo>
                    <a:pt x="101792" y="238861"/>
                  </a:lnTo>
                  <a:lnTo>
                    <a:pt x="90683" y="286303"/>
                  </a:lnTo>
                  <a:lnTo>
                    <a:pt x="79922" y="333739"/>
                  </a:lnTo>
                  <a:lnTo>
                    <a:pt x="69571" y="381214"/>
                  </a:lnTo>
                  <a:lnTo>
                    <a:pt x="59690" y="428772"/>
                  </a:lnTo>
                  <a:lnTo>
                    <a:pt x="50345" y="476458"/>
                  </a:lnTo>
                  <a:lnTo>
                    <a:pt x="41595" y="524316"/>
                  </a:lnTo>
                  <a:lnTo>
                    <a:pt x="33505" y="572390"/>
                  </a:lnTo>
                  <a:lnTo>
                    <a:pt x="26136" y="620727"/>
                  </a:lnTo>
                  <a:lnTo>
                    <a:pt x="19551" y="669369"/>
                  </a:lnTo>
                  <a:lnTo>
                    <a:pt x="13813" y="718362"/>
                  </a:lnTo>
                  <a:lnTo>
                    <a:pt x="8983" y="767750"/>
                  </a:lnTo>
                  <a:lnTo>
                    <a:pt x="5124" y="817578"/>
                  </a:lnTo>
                  <a:lnTo>
                    <a:pt x="2299" y="867891"/>
                  </a:lnTo>
                  <a:lnTo>
                    <a:pt x="570" y="918732"/>
                  </a:lnTo>
                  <a:lnTo>
                    <a:pt x="0" y="970147"/>
                  </a:lnTo>
                  <a:lnTo>
                    <a:pt x="650" y="1022180"/>
                  </a:lnTo>
                  <a:lnTo>
                    <a:pt x="2583" y="1074876"/>
                  </a:lnTo>
                  <a:lnTo>
                    <a:pt x="5863" y="1128279"/>
                  </a:lnTo>
                </a:path>
              </a:pathLst>
            </a:custGeom>
            <a:ln w="52354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404789" y="11040454"/>
              <a:ext cx="41910" cy="268605"/>
            </a:xfrm>
            <a:custGeom>
              <a:avLst/>
              <a:gdLst/>
              <a:ahLst/>
              <a:cxnLst/>
              <a:rect l="l" t="t" r="r" b="b"/>
              <a:pathLst>
                <a:path w="41909" h="268604">
                  <a:moveTo>
                    <a:pt x="0" y="0"/>
                  </a:moveTo>
                  <a:lnTo>
                    <a:pt x="6875" y="51454"/>
                  </a:lnTo>
                  <a:lnTo>
                    <a:pt x="14504" y="105189"/>
                  </a:lnTo>
                  <a:lnTo>
                    <a:pt x="22929" y="160439"/>
                  </a:lnTo>
                  <a:lnTo>
                    <a:pt x="32196" y="216438"/>
                  </a:lnTo>
                  <a:lnTo>
                    <a:pt x="41566" y="268101"/>
                  </a:lnTo>
                </a:path>
              </a:pathLst>
            </a:custGeom>
            <a:ln w="52354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544093" y="1319944"/>
              <a:ext cx="78720" cy="173931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905307" y="2942523"/>
              <a:ext cx="77076" cy="171094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8244302" y="6172550"/>
              <a:ext cx="6350" cy="125730"/>
            </a:xfrm>
            <a:custGeom>
              <a:avLst/>
              <a:gdLst/>
              <a:ahLst/>
              <a:cxnLst/>
              <a:rect l="l" t="t" r="r" b="b"/>
              <a:pathLst>
                <a:path w="6350" h="125729">
                  <a:moveTo>
                    <a:pt x="5905" y="0"/>
                  </a:moveTo>
                  <a:lnTo>
                    <a:pt x="3933" y="46552"/>
                  </a:lnTo>
                  <a:lnTo>
                    <a:pt x="1687" y="93672"/>
                  </a:lnTo>
                  <a:lnTo>
                    <a:pt x="861" y="109437"/>
                  </a:lnTo>
                  <a:lnTo>
                    <a:pt x="0" y="125179"/>
                  </a:lnTo>
                </a:path>
              </a:pathLst>
            </a:custGeom>
            <a:ln w="523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527256" y="9352296"/>
              <a:ext cx="80426" cy="172413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715994" y="8621094"/>
              <a:ext cx="86761" cy="173827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349638" y="10777687"/>
              <a:ext cx="66626" cy="171104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813993" y="5089218"/>
              <a:ext cx="3481088" cy="6219338"/>
            </a:xfrm>
            <a:prstGeom prst="rect">
              <a:avLst/>
            </a:prstGeom>
          </p:spPr>
        </p:pic>
      </p:grpSp>
      <p:sp>
        <p:nvSpPr>
          <p:cNvPr id="45" name="object 45">
            <a:hlinkClick r:id="" action="ppaction://hlinkshowjump?jump=nextslide"/>
          </p:cNvPr>
          <p:cNvSpPr txBox="1"/>
          <p:nvPr/>
        </p:nvSpPr>
        <p:spPr>
          <a:xfrm>
            <a:off x="10052050" y="854075"/>
            <a:ext cx="3736340" cy="4262705"/>
          </a:xfrm>
          <a:prstGeom prst="rect">
            <a:avLst/>
          </a:prstGeom>
          <a:solidFill>
            <a:srgbClr val="E96C25">
              <a:alpha val="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 marL="920750" marR="928369" indent="243204">
              <a:lnSpc>
                <a:spcPts val="2970"/>
              </a:lnSpc>
              <a:spcBef>
                <a:spcPts val="5"/>
              </a:spcBef>
            </a:pPr>
            <a:endParaRPr lang="en-US" sz="2950" dirty="0">
              <a:latin typeface="Times New Roman"/>
              <a:cs typeface="Times New Roman"/>
            </a:endParaRPr>
          </a:p>
          <a:p>
            <a:pPr marL="920750" marR="928369" indent="243204">
              <a:lnSpc>
                <a:spcPts val="2970"/>
              </a:lnSpc>
              <a:spcBef>
                <a:spcPts val="5"/>
              </a:spcBef>
            </a:pPr>
            <a:endParaRPr lang="en-US" sz="2950" b="1" spc="-10" dirty="0">
              <a:solidFill>
                <a:srgbClr val="11294B"/>
              </a:solidFill>
              <a:latin typeface="Times New Roman"/>
              <a:cs typeface="Times New Roman"/>
            </a:endParaRPr>
          </a:p>
          <a:p>
            <a:pPr marL="920750" marR="928369" indent="243204">
              <a:lnSpc>
                <a:spcPts val="2970"/>
              </a:lnSpc>
              <a:spcBef>
                <a:spcPts val="5"/>
              </a:spcBef>
            </a:pPr>
            <a:r>
              <a:rPr sz="2950" b="1" spc="-10" dirty="0">
                <a:solidFill>
                  <a:srgbClr val="11294B"/>
                </a:solidFill>
                <a:latin typeface="Gotham"/>
                <a:cs typeface="Gotham"/>
              </a:rPr>
              <a:t>INFANT </a:t>
            </a:r>
            <a:r>
              <a:rPr sz="2950" b="1" spc="-114" dirty="0">
                <a:solidFill>
                  <a:srgbClr val="11294B"/>
                </a:solidFill>
                <a:latin typeface="Gotham"/>
                <a:cs typeface="Gotham"/>
              </a:rPr>
              <a:t>FORMULA</a:t>
            </a:r>
            <a:endParaRPr sz="2950" dirty="0">
              <a:latin typeface="Gotham Bold"/>
              <a:cs typeface="Gotham Bold"/>
            </a:endParaRPr>
          </a:p>
        </p:txBody>
      </p:sp>
      <p:sp>
        <p:nvSpPr>
          <p:cNvPr id="46" name="object 46">
            <a:hlinkClick r:id="rId19" action="ppaction://hlinksldjump"/>
          </p:cNvPr>
          <p:cNvSpPr txBox="1"/>
          <p:nvPr/>
        </p:nvSpPr>
        <p:spPr>
          <a:xfrm>
            <a:off x="14638999" y="854075"/>
            <a:ext cx="3736340" cy="4244975"/>
          </a:xfrm>
          <a:prstGeom prst="rect">
            <a:avLst/>
          </a:prstGeom>
          <a:solidFill>
            <a:srgbClr val="E96C25">
              <a:alpha val="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915"/>
              </a:spcBef>
            </a:pPr>
            <a:endParaRPr sz="2950" dirty="0">
              <a:latin typeface="Times New Roman"/>
              <a:cs typeface="Times New Roman"/>
            </a:endParaRPr>
          </a:p>
          <a:p>
            <a:pPr marL="988060" marR="995044" indent="98425">
              <a:lnSpc>
                <a:spcPts val="2970"/>
              </a:lnSpc>
              <a:spcBef>
                <a:spcPts val="5"/>
              </a:spcBef>
            </a:pPr>
            <a:r>
              <a:rPr sz="2950" b="1" spc="-10" dirty="0">
                <a:solidFill>
                  <a:srgbClr val="11294B"/>
                </a:solidFill>
                <a:latin typeface="Gotham"/>
                <a:cs typeface="Gotham"/>
              </a:rPr>
              <a:t>SEWING </a:t>
            </a:r>
            <a:r>
              <a:rPr sz="2950" b="1" spc="-135" dirty="0">
                <a:solidFill>
                  <a:srgbClr val="11294B"/>
                </a:solidFill>
                <a:latin typeface="Gotham"/>
                <a:cs typeface="Gotham"/>
              </a:rPr>
              <a:t>MACHINE</a:t>
            </a:r>
            <a:endParaRPr sz="2950" dirty="0">
              <a:latin typeface="Gotham Bold"/>
              <a:cs typeface="Gotham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08339" y="2793492"/>
            <a:ext cx="9274810" cy="9804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210" dirty="0"/>
              <a:t>Oops!</a:t>
            </a:r>
            <a:r>
              <a:rPr spc="-475" dirty="0"/>
              <a:t> </a:t>
            </a:r>
            <a:r>
              <a:rPr spc="-229" dirty="0"/>
              <a:t>That’s</a:t>
            </a:r>
            <a:r>
              <a:rPr spc="-475" dirty="0"/>
              <a:t> </a:t>
            </a:r>
            <a:r>
              <a:rPr spc="-170" dirty="0"/>
              <a:t>not</a:t>
            </a:r>
            <a:r>
              <a:rPr spc="-470" dirty="0"/>
              <a:t> </a:t>
            </a:r>
            <a:r>
              <a:rPr spc="-290" dirty="0"/>
              <a:t>correct.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8376708" y="4282592"/>
            <a:ext cx="3350895" cy="911225"/>
            <a:chOff x="8376708" y="4282592"/>
            <a:chExt cx="3350895" cy="911225"/>
          </a:xfrm>
        </p:grpSpPr>
        <p:sp>
          <p:nvSpPr>
            <p:cNvPr id="4" name="object 4">
              <a:hlinkClick r:id="" action="ppaction://hlinkshowjump?jump=previousslide"/>
            </p:cNvPr>
            <p:cNvSpPr/>
            <p:nvPr/>
          </p:nvSpPr>
          <p:spPr>
            <a:xfrm>
              <a:off x="8376708" y="4282592"/>
              <a:ext cx="3350895" cy="911225"/>
            </a:xfrm>
            <a:custGeom>
              <a:avLst/>
              <a:gdLst/>
              <a:ahLst/>
              <a:cxnLst/>
              <a:rect l="l" t="t" r="r" b="b"/>
              <a:pathLst>
                <a:path w="3350895" h="911225">
                  <a:moveTo>
                    <a:pt x="3350683" y="0"/>
                  </a:moveTo>
                  <a:lnTo>
                    <a:pt x="0" y="0"/>
                  </a:lnTo>
                  <a:lnTo>
                    <a:pt x="0" y="910967"/>
                  </a:lnTo>
                  <a:lnTo>
                    <a:pt x="3350683" y="910967"/>
                  </a:lnTo>
                  <a:lnTo>
                    <a:pt x="3350683" y="0"/>
                  </a:lnTo>
                  <a:close/>
                </a:path>
              </a:pathLst>
            </a:custGeom>
            <a:solidFill>
              <a:srgbClr val="E96C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>
              <a:hlinkClick r:id="" action="ppaction://hlinkshowjump?jump=previousslide"/>
            </p:cNvPr>
            <p:cNvSpPr/>
            <p:nvPr/>
          </p:nvSpPr>
          <p:spPr>
            <a:xfrm>
              <a:off x="8860682" y="4596718"/>
              <a:ext cx="2383155" cy="303530"/>
            </a:xfrm>
            <a:custGeom>
              <a:avLst/>
              <a:gdLst/>
              <a:ahLst/>
              <a:cxnLst/>
              <a:rect l="l" t="t" r="r" b="b"/>
              <a:pathLst>
                <a:path w="2383154" h="303529">
                  <a:moveTo>
                    <a:pt x="153712" y="64500"/>
                  </a:moveTo>
                  <a:lnTo>
                    <a:pt x="89211" y="64500"/>
                  </a:lnTo>
                  <a:lnTo>
                    <a:pt x="89211" y="298210"/>
                  </a:lnTo>
                  <a:lnTo>
                    <a:pt x="153712" y="298210"/>
                  </a:lnTo>
                  <a:lnTo>
                    <a:pt x="153712" y="64500"/>
                  </a:lnTo>
                  <a:close/>
                </a:path>
                <a:path w="2383154" h="303529">
                  <a:moveTo>
                    <a:pt x="242924" y="5026"/>
                  </a:moveTo>
                  <a:lnTo>
                    <a:pt x="0" y="5026"/>
                  </a:lnTo>
                  <a:lnTo>
                    <a:pt x="0" y="64500"/>
                  </a:lnTo>
                  <a:lnTo>
                    <a:pt x="242924" y="64500"/>
                  </a:lnTo>
                  <a:lnTo>
                    <a:pt x="242924" y="5026"/>
                  </a:lnTo>
                  <a:close/>
                </a:path>
                <a:path w="2383154" h="303529">
                  <a:moveTo>
                    <a:pt x="426374" y="5026"/>
                  </a:moveTo>
                  <a:lnTo>
                    <a:pt x="292347" y="5026"/>
                  </a:lnTo>
                  <a:lnTo>
                    <a:pt x="292347" y="298210"/>
                  </a:lnTo>
                  <a:lnTo>
                    <a:pt x="356847" y="298210"/>
                  </a:lnTo>
                  <a:lnTo>
                    <a:pt x="356847" y="204391"/>
                  </a:lnTo>
                  <a:lnTo>
                    <a:pt x="481570" y="204391"/>
                  </a:lnTo>
                  <a:lnTo>
                    <a:pt x="474121" y="193501"/>
                  </a:lnTo>
                  <a:lnTo>
                    <a:pt x="499664" y="180125"/>
                  </a:lnTo>
                  <a:lnTo>
                    <a:pt x="519512" y="160623"/>
                  </a:lnTo>
                  <a:lnTo>
                    <a:pt x="526092" y="147430"/>
                  </a:lnTo>
                  <a:lnTo>
                    <a:pt x="356847" y="147430"/>
                  </a:lnTo>
                  <a:lnTo>
                    <a:pt x="356847" y="63244"/>
                  </a:lnTo>
                  <a:lnTo>
                    <a:pt x="529766" y="63244"/>
                  </a:lnTo>
                  <a:lnTo>
                    <a:pt x="529388" y="61215"/>
                  </a:lnTo>
                  <a:lnTo>
                    <a:pt x="507576" y="30784"/>
                  </a:lnTo>
                  <a:lnTo>
                    <a:pt x="472806" y="11661"/>
                  </a:lnTo>
                  <a:lnTo>
                    <a:pt x="426374" y="5026"/>
                  </a:lnTo>
                  <a:close/>
                </a:path>
                <a:path w="2383154" h="303529">
                  <a:moveTo>
                    <a:pt x="481570" y="204391"/>
                  </a:moveTo>
                  <a:lnTo>
                    <a:pt x="407526" y="204391"/>
                  </a:lnTo>
                  <a:lnTo>
                    <a:pt x="470352" y="298210"/>
                  </a:lnTo>
                  <a:lnTo>
                    <a:pt x="545742" y="298210"/>
                  </a:lnTo>
                  <a:lnTo>
                    <a:pt x="481570" y="204391"/>
                  </a:lnTo>
                  <a:close/>
                </a:path>
                <a:path w="2383154" h="303529">
                  <a:moveTo>
                    <a:pt x="529766" y="63244"/>
                  </a:moveTo>
                  <a:lnTo>
                    <a:pt x="420929" y="63244"/>
                  </a:lnTo>
                  <a:lnTo>
                    <a:pt x="442100" y="65901"/>
                  </a:lnTo>
                  <a:lnTo>
                    <a:pt x="458048" y="73819"/>
                  </a:lnTo>
                  <a:lnTo>
                    <a:pt x="468107" y="86921"/>
                  </a:lnTo>
                  <a:lnTo>
                    <a:pt x="471608" y="105127"/>
                  </a:lnTo>
                  <a:lnTo>
                    <a:pt x="471608" y="105965"/>
                  </a:lnTo>
                  <a:lnTo>
                    <a:pt x="468303" y="122869"/>
                  </a:lnTo>
                  <a:lnTo>
                    <a:pt x="458677" y="135964"/>
                  </a:lnTo>
                  <a:lnTo>
                    <a:pt x="443160" y="144426"/>
                  </a:lnTo>
                  <a:lnTo>
                    <a:pt x="422186" y="147430"/>
                  </a:lnTo>
                  <a:lnTo>
                    <a:pt x="526092" y="147430"/>
                  </a:lnTo>
                  <a:lnTo>
                    <a:pt x="532372" y="134838"/>
                  </a:lnTo>
                  <a:lnTo>
                    <a:pt x="536947" y="102614"/>
                  </a:lnTo>
                  <a:lnTo>
                    <a:pt x="536947" y="101777"/>
                  </a:lnTo>
                  <a:lnTo>
                    <a:pt x="529766" y="63244"/>
                  </a:lnTo>
                  <a:close/>
                </a:path>
                <a:path w="2383154" h="303529">
                  <a:moveTo>
                    <a:pt x="629928" y="5026"/>
                  </a:moveTo>
                  <a:lnTo>
                    <a:pt x="554538" y="5026"/>
                  </a:lnTo>
                  <a:lnTo>
                    <a:pt x="667204" y="182612"/>
                  </a:lnTo>
                  <a:lnTo>
                    <a:pt x="667204" y="298210"/>
                  </a:lnTo>
                  <a:lnTo>
                    <a:pt x="731705" y="298210"/>
                  </a:lnTo>
                  <a:lnTo>
                    <a:pt x="731705" y="181355"/>
                  </a:lnTo>
                  <a:lnTo>
                    <a:pt x="769171" y="122718"/>
                  </a:lnTo>
                  <a:lnTo>
                    <a:pt x="699873" y="122718"/>
                  </a:lnTo>
                  <a:lnTo>
                    <a:pt x="629928" y="5026"/>
                  </a:lnTo>
                  <a:close/>
                </a:path>
                <a:path w="2383154" h="303529">
                  <a:moveTo>
                    <a:pt x="844372" y="5026"/>
                  </a:moveTo>
                  <a:lnTo>
                    <a:pt x="771075" y="5026"/>
                  </a:lnTo>
                  <a:lnTo>
                    <a:pt x="699873" y="122718"/>
                  </a:lnTo>
                  <a:lnTo>
                    <a:pt x="769171" y="122718"/>
                  </a:lnTo>
                  <a:lnTo>
                    <a:pt x="844372" y="5026"/>
                  </a:lnTo>
                  <a:close/>
                </a:path>
                <a:path w="2383154" h="303529">
                  <a:moveTo>
                    <a:pt x="1170215" y="2931"/>
                  </a:moveTo>
                  <a:lnTo>
                    <a:pt x="1110741" y="2931"/>
                  </a:lnTo>
                  <a:lnTo>
                    <a:pt x="985090" y="298210"/>
                  </a:lnTo>
                  <a:lnTo>
                    <a:pt x="1050847" y="298210"/>
                  </a:lnTo>
                  <a:lnTo>
                    <a:pt x="1077653" y="232453"/>
                  </a:lnTo>
                  <a:lnTo>
                    <a:pt x="1267884" y="232453"/>
                  </a:lnTo>
                  <a:lnTo>
                    <a:pt x="1243645" y="175492"/>
                  </a:lnTo>
                  <a:lnTo>
                    <a:pt x="1100688" y="175492"/>
                  </a:lnTo>
                  <a:lnTo>
                    <a:pt x="1139640" y="80416"/>
                  </a:lnTo>
                  <a:lnTo>
                    <a:pt x="1203187" y="80416"/>
                  </a:lnTo>
                  <a:lnTo>
                    <a:pt x="1170215" y="2931"/>
                  </a:lnTo>
                  <a:close/>
                </a:path>
                <a:path w="2383154" h="303529">
                  <a:moveTo>
                    <a:pt x="1267884" y="232453"/>
                  </a:moveTo>
                  <a:lnTo>
                    <a:pt x="1201628" y="232453"/>
                  </a:lnTo>
                  <a:lnTo>
                    <a:pt x="1228433" y="298210"/>
                  </a:lnTo>
                  <a:lnTo>
                    <a:pt x="1295866" y="298210"/>
                  </a:lnTo>
                  <a:lnTo>
                    <a:pt x="1267884" y="232453"/>
                  </a:lnTo>
                  <a:close/>
                </a:path>
                <a:path w="2383154" h="303529">
                  <a:moveTo>
                    <a:pt x="1203187" y="80416"/>
                  </a:moveTo>
                  <a:lnTo>
                    <a:pt x="1139640" y="80416"/>
                  </a:lnTo>
                  <a:lnTo>
                    <a:pt x="1178592" y="175492"/>
                  </a:lnTo>
                  <a:lnTo>
                    <a:pt x="1243645" y="175492"/>
                  </a:lnTo>
                  <a:lnTo>
                    <a:pt x="1203187" y="80416"/>
                  </a:lnTo>
                  <a:close/>
                </a:path>
                <a:path w="2383154" h="303529">
                  <a:moveTo>
                    <a:pt x="1462981" y="0"/>
                  </a:moveTo>
                  <a:lnTo>
                    <a:pt x="1412898" y="7766"/>
                  </a:lnTo>
                  <a:lnTo>
                    <a:pt x="1370516" y="29365"/>
                  </a:lnTo>
                  <a:lnTo>
                    <a:pt x="1337803" y="62242"/>
                  </a:lnTo>
                  <a:lnTo>
                    <a:pt x="1316731" y="103844"/>
                  </a:lnTo>
                  <a:lnTo>
                    <a:pt x="1309269" y="151618"/>
                  </a:lnTo>
                  <a:lnTo>
                    <a:pt x="1309269" y="152456"/>
                  </a:lnTo>
                  <a:lnTo>
                    <a:pt x="1316533" y="201429"/>
                  </a:lnTo>
                  <a:lnTo>
                    <a:pt x="1337227" y="242984"/>
                  </a:lnTo>
                  <a:lnTo>
                    <a:pt x="1369701" y="275131"/>
                  </a:lnTo>
                  <a:lnTo>
                    <a:pt x="1412309" y="295878"/>
                  </a:lnTo>
                  <a:lnTo>
                    <a:pt x="1463400" y="303236"/>
                  </a:lnTo>
                  <a:lnTo>
                    <a:pt x="1501344" y="299565"/>
                  </a:lnTo>
                  <a:lnTo>
                    <a:pt x="1534811" y="289572"/>
                  </a:lnTo>
                  <a:lnTo>
                    <a:pt x="1563881" y="274788"/>
                  </a:lnTo>
                  <a:lnTo>
                    <a:pt x="1588632" y="256746"/>
                  </a:lnTo>
                  <a:lnTo>
                    <a:pt x="1588632" y="244599"/>
                  </a:lnTo>
                  <a:lnTo>
                    <a:pt x="1465494" y="244599"/>
                  </a:lnTo>
                  <a:lnTo>
                    <a:pt x="1429710" y="237610"/>
                  </a:lnTo>
                  <a:lnTo>
                    <a:pt x="1401622" y="218213"/>
                  </a:lnTo>
                  <a:lnTo>
                    <a:pt x="1383272" y="188763"/>
                  </a:lnTo>
                  <a:lnTo>
                    <a:pt x="1376701" y="151618"/>
                  </a:lnTo>
                  <a:lnTo>
                    <a:pt x="1376701" y="150780"/>
                  </a:lnTo>
                  <a:lnTo>
                    <a:pt x="1383258" y="115487"/>
                  </a:lnTo>
                  <a:lnTo>
                    <a:pt x="1401203" y="86437"/>
                  </a:lnTo>
                  <a:lnTo>
                    <a:pt x="1427943" y="66732"/>
                  </a:lnTo>
                  <a:lnTo>
                    <a:pt x="1460887" y="59474"/>
                  </a:lnTo>
                  <a:lnTo>
                    <a:pt x="1562188" y="59474"/>
                  </a:lnTo>
                  <a:lnTo>
                    <a:pt x="1578161" y="40208"/>
                  </a:lnTo>
                  <a:lnTo>
                    <a:pt x="1554686" y="22970"/>
                  </a:lnTo>
                  <a:lnTo>
                    <a:pt x="1528895" y="10366"/>
                  </a:lnTo>
                  <a:lnTo>
                    <a:pt x="1498942" y="2630"/>
                  </a:lnTo>
                  <a:lnTo>
                    <a:pt x="1462981" y="0"/>
                  </a:lnTo>
                  <a:close/>
                </a:path>
                <a:path w="2383154" h="303529">
                  <a:moveTo>
                    <a:pt x="1588632" y="129420"/>
                  </a:moveTo>
                  <a:lnTo>
                    <a:pt x="1461306" y="129420"/>
                  </a:lnTo>
                  <a:lnTo>
                    <a:pt x="1461306" y="185125"/>
                  </a:lnTo>
                  <a:lnTo>
                    <a:pt x="1526225" y="185125"/>
                  </a:lnTo>
                  <a:lnTo>
                    <a:pt x="1526225" y="227008"/>
                  </a:lnTo>
                  <a:lnTo>
                    <a:pt x="1513143" y="234704"/>
                  </a:lnTo>
                  <a:lnTo>
                    <a:pt x="1498530" y="240202"/>
                  </a:lnTo>
                  <a:lnTo>
                    <a:pt x="1482581" y="243500"/>
                  </a:lnTo>
                  <a:lnTo>
                    <a:pt x="1465494" y="244599"/>
                  </a:lnTo>
                  <a:lnTo>
                    <a:pt x="1588632" y="244599"/>
                  </a:lnTo>
                  <a:lnTo>
                    <a:pt x="1588632" y="129420"/>
                  </a:lnTo>
                  <a:close/>
                </a:path>
                <a:path w="2383154" h="303529">
                  <a:moveTo>
                    <a:pt x="1562188" y="59474"/>
                  </a:moveTo>
                  <a:lnTo>
                    <a:pt x="1460887" y="59474"/>
                  </a:lnTo>
                  <a:lnTo>
                    <a:pt x="1483995" y="61470"/>
                  </a:lnTo>
                  <a:lnTo>
                    <a:pt x="1503451" y="67275"/>
                  </a:lnTo>
                  <a:lnTo>
                    <a:pt x="1520787" y="76614"/>
                  </a:lnTo>
                  <a:lnTo>
                    <a:pt x="1537534" y="89211"/>
                  </a:lnTo>
                  <a:lnTo>
                    <a:pt x="1562188" y="59474"/>
                  </a:lnTo>
                  <a:close/>
                </a:path>
                <a:path w="2383154" h="303529">
                  <a:moveTo>
                    <a:pt x="1810604" y="2931"/>
                  </a:moveTo>
                  <a:lnTo>
                    <a:pt x="1751129" y="2931"/>
                  </a:lnTo>
                  <a:lnTo>
                    <a:pt x="1625479" y="298210"/>
                  </a:lnTo>
                  <a:lnTo>
                    <a:pt x="1691236" y="298210"/>
                  </a:lnTo>
                  <a:lnTo>
                    <a:pt x="1718041" y="232453"/>
                  </a:lnTo>
                  <a:lnTo>
                    <a:pt x="1908273" y="232453"/>
                  </a:lnTo>
                  <a:lnTo>
                    <a:pt x="1884034" y="175492"/>
                  </a:lnTo>
                  <a:lnTo>
                    <a:pt x="1741077" y="175492"/>
                  </a:lnTo>
                  <a:lnTo>
                    <a:pt x="1780029" y="80416"/>
                  </a:lnTo>
                  <a:lnTo>
                    <a:pt x="1843576" y="80416"/>
                  </a:lnTo>
                  <a:lnTo>
                    <a:pt x="1810604" y="2931"/>
                  </a:lnTo>
                  <a:close/>
                </a:path>
                <a:path w="2383154" h="303529">
                  <a:moveTo>
                    <a:pt x="1908273" y="232453"/>
                  </a:moveTo>
                  <a:lnTo>
                    <a:pt x="1842017" y="232453"/>
                  </a:lnTo>
                  <a:lnTo>
                    <a:pt x="1868822" y="298210"/>
                  </a:lnTo>
                  <a:lnTo>
                    <a:pt x="1936255" y="298210"/>
                  </a:lnTo>
                  <a:lnTo>
                    <a:pt x="1908273" y="232453"/>
                  </a:lnTo>
                  <a:close/>
                </a:path>
                <a:path w="2383154" h="303529">
                  <a:moveTo>
                    <a:pt x="1843576" y="80416"/>
                  </a:moveTo>
                  <a:lnTo>
                    <a:pt x="1780029" y="80416"/>
                  </a:lnTo>
                  <a:lnTo>
                    <a:pt x="1818981" y="175492"/>
                  </a:lnTo>
                  <a:lnTo>
                    <a:pt x="1884034" y="175492"/>
                  </a:lnTo>
                  <a:lnTo>
                    <a:pt x="1843576" y="80416"/>
                  </a:lnTo>
                  <a:close/>
                </a:path>
                <a:path w="2383154" h="303529">
                  <a:moveTo>
                    <a:pt x="2048921" y="5026"/>
                  </a:moveTo>
                  <a:lnTo>
                    <a:pt x="1984421" y="5026"/>
                  </a:lnTo>
                  <a:lnTo>
                    <a:pt x="1984421" y="298210"/>
                  </a:lnTo>
                  <a:lnTo>
                    <a:pt x="2048921" y="298210"/>
                  </a:lnTo>
                  <a:lnTo>
                    <a:pt x="2048921" y="5026"/>
                  </a:lnTo>
                  <a:close/>
                </a:path>
                <a:path w="2383154" h="303529">
                  <a:moveTo>
                    <a:pt x="2181692" y="5026"/>
                  </a:moveTo>
                  <a:lnTo>
                    <a:pt x="2122218" y="5026"/>
                  </a:lnTo>
                  <a:lnTo>
                    <a:pt x="2122218" y="298210"/>
                  </a:lnTo>
                  <a:lnTo>
                    <a:pt x="2185881" y="298210"/>
                  </a:lnTo>
                  <a:lnTo>
                    <a:pt x="2185881" y="111829"/>
                  </a:lnTo>
                  <a:lnTo>
                    <a:pt x="2262972" y="111829"/>
                  </a:lnTo>
                  <a:lnTo>
                    <a:pt x="2181692" y="5026"/>
                  </a:lnTo>
                  <a:close/>
                </a:path>
                <a:path w="2383154" h="303529">
                  <a:moveTo>
                    <a:pt x="2262972" y="111829"/>
                  </a:moveTo>
                  <a:lnTo>
                    <a:pt x="2185881" y="111829"/>
                  </a:lnTo>
                  <a:lnTo>
                    <a:pt x="2327866" y="298210"/>
                  </a:lnTo>
                  <a:lnTo>
                    <a:pt x="2382733" y="298210"/>
                  </a:lnTo>
                  <a:lnTo>
                    <a:pt x="2382733" y="185544"/>
                  </a:lnTo>
                  <a:lnTo>
                    <a:pt x="2319070" y="185544"/>
                  </a:lnTo>
                  <a:lnTo>
                    <a:pt x="2262972" y="111829"/>
                  </a:lnTo>
                  <a:close/>
                </a:path>
                <a:path w="2383154" h="303529">
                  <a:moveTo>
                    <a:pt x="2382733" y="5026"/>
                  </a:moveTo>
                  <a:lnTo>
                    <a:pt x="2319070" y="5026"/>
                  </a:lnTo>
                  <a:lnTo>
                    <a:pt x="2319070" y="185544"/>
                  </a:lnTo>
                  <a:lnTo>
                    <a:pt x="2382733" y="185544"/>
                  </a:lnTo>
                  <a:lnTo>
                    <a:pt x="2382733" y="50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947480"/>
            <a:ext cx="20104471" cy="5361075"/>
          </a:xfrm>
          <a:prstGeom prst="rect">
            <a:avLst/>
          </a:prstGeom>
        </p:spPr>
      </p:pic>
      <p:sp>
        <p:nvSpPr>
          <p:cNvPr id="7" name="Rectangle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84290DB-2421-5E79-DBED-A9A9A22AD1B7}"/>
              </a:ext>
            </a:extLst>
          </p:cNvPr>
          <p:cNvSpPr/>
          <p:nvPr/>
        </p:nvSpPr>
        <p:spPr>
          <a:xfrm>
            <a:off x="0" y="0"/>
            <a:ext cx="20104100" cy="113085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4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88473" y="673410"/>
            <a:ext cx="1050925" cy="346710"/>
          </a:xfrm>
          <a:custGeom>
            <a:avLst/>
            <a:gdLst/>
            <a:ahLst/>
            <a:cxnLst/>
            <a:rect l="l" t="t" r="r" b="b"/>
            <a:pathLst>
              <a:path w="1050925" h="346709">
                <a:moveTo>
                  <a:pt x="258775" y="243370"/>
                </a:moveTo>
                <a:lnTo>
                  <a:pt x="231800" y="179438"/>
                </a:lnTo>
                <a:lnTo>
                  <a:pt x="155079" y="145275"/>
                </a:lnTo>
                <a:lnTo>
                  <a:pt x="120218" y="135470"/>
                </a:lnTo>
                <a:lnTo>
                  <a:pt x="98628" y="126415"/>
                </a:lnTo>
                <a:lnTo>
                  <a:pt x="87630" y="116039"/>
                </a:lnTo>
                <a:lnTo>
                  <a:pt x="84556" y="102298"/>
                </a:lnTo>
                <a:lnTo>
                  <a:pt x="84556" y="101371"/>
                </a:lnTo>
                <a:lnTo>
                  <a:pt x="87249" y="90208"/>
                </a:lnTo>
                <a:lnTo>
                  <a:pt x="95237" y="81165"/>
                </a:lnTo>
                <a:lnTo>
                  <a:pt x="108394" y="75095"/>
                </a:lnTo>
                <a:lnTo>
                  <a:pt x="126580" y="72872"/>
                </a:lnTo>
                <a:lnTo>
                  <a:pt x="147434" y="75082"/>
                </a:lnTo>
                <a:lnTo>
                  <a:pt x="168579" y="81457"/>
                </a:lnTo>
                <a:lnTo>
                  <a:pt x="189979" y="91592"/>
                </a:lnTo>
                <a:lnTo>
                  <a:pt x="211594" y="105092"/>
                </a:lnTo>
                <a:lnTo>
                  <a:pt x="248983" y="50914"/>
                </a:lnTo>
                <a:lnTo>
                  <a:pt x="222707" y="33185"/>
                </a:lnTo>
                <a:lnTo>
                  <a:pt x="193675" y="20142"/>
                </a:lnTo>
                <a:lnTo>
                  <a:pt x="161937" y="12103"/>
                </a:lnTo>
                <a:lnTo>
                  <a:pt x="127533" y="9347"/>
                </a:lnTo>
                <a:lnTo>
                  <a:pt x="81457" y="16408"/>
                </a:lnTo>
                <a:lnTo>
                  <a:pt x="45250" y="36385"/>
                </a:lnTo>
                <a:lnTo>
                  <a:pt x="21564" y="67475"/>
                </a:lnTo>
                <a:lnTo>
                  <a:pt x="13081" y="107899"/>
                </a:lnTo>
                <a:lnTo>
                  <a:pt x="13081" y="108839"/>
                </a:lnTo>
                <a:lnTo>
                  <a:pt x="20751" y="149479"/>
                </a:lnTo>
                <a:lnTo>
                  <a:pt x="76733" y="195211"/>
                </a:lnTo>
                <a:lnTo>
                  <a:pt x="121450" y="208800"/>
                </a:lnTo>
                <a:lnTo>
                  <a:pt x="154800" y="218643"/>
                </a:lnTo>
                <a:lnTo>
                  <a:pt x="174879" y="228015"/>
                </a:lnTo>
                <a:lnTo>
                  <a:pt x="184708" y="238163"/>
                </a:lnTo>
                <a:lnTo>
                  <a:pt x="187312" y="250367"/>
                </a:lnTo>
                <a:lnTo>
                  <a:pt x="187312" y="251294"/>
                </a:lnTo>
                <a:lnTo>
                  <a:pt x="184086" y="264198"/>
                </a:lnTo>
                <a:lnTo>
                  <a:pt x="174764" y="273900"/>
                </a:lnTo>
                <a:lnTo>
                  <a:pt x="159918" y="280009"/>
                </a:lnTo>
                <a:lnTo>
                  <a:pt x="140131" y="282130"/>
                </a:lnTo>
                <a:lnTo>
                  <a:pt x="113258" y="279349"/>
                </a:lnTo>
                <a:lnTo>
                  <a:pt x="88353" y="271386"/>
                </a:lnTo>
                <a:lnTo>
                  <a:pt x="64922" y="258876"/>
                </a:lnTo>
                <a:lnTo>
                  <a:pt x="42519" y="242430"/>
                </a:lnTo>
                <a:lnTo>
                  <a:pt x="0" y="293344"/>
                </a:lnTo>
                <a:lnTo>
                  <a:pt x="31267" y="316293"/>
                </a:lnTo>
                <a:lnTo>
                  <a:pt x="65519" y="332638"/>
                </a:lnTo>
                <a:lnTo>
                  <a:pt x="101688" y="342417"/>
                </a:lnTo>
                <a:lnTo>
                  <a:pt x="138734" y="345668"/>
                </a:lnTo>
                <a:lnTo>
                  <a:pt x="187248" y="338950"/>
                </a:lnTo>
                <a:lnTo>
                  <a:pt x="225209" y="319328"/>
                </a:lnTo>
                <a:lnTo>
                  <a:pt x="249936" y="287528"/>
                </a:lnTo>
                <a:lnTo>
                  <a:pt x="258775" y="244297"/>
                </a:lnTo>
                <a:lnTo>
                  <a:pt x="258775" y="243370"/>
                </a:lnTo>
                <a:close/>
              </a:path>
              <a:path w="1050925" h="346709">
                <a:moveTo>
                  <a:pt x="519468" y="221881"/>
                </a:moveTo>
                <a:lnTo>
                  <a:pt x="516572" y="196189"/>
                </a:lnTo>
                <a:lnTo>
                  <a:pt x="514807" y="180479"/>
                </a:lnTo>
                <a:lnTo>
                  <a:pt x="500634" y="143357"/>
                </a:lnTo>
                <a:lnTo>
                  <a:pt x="500291" y="142938"/>
                </a:lnTo>
                <a:lnTo>
                  <a:pt x="476580" y="113347"/>
                </a:lnTo>
                <a:lnTo>
                  <a:pt x="450329" y="97967"/>
                </a:lnTo>
                <a:lnTo>
                  <a:pt x="450329" y="196189"/>
                </a:lnTo>
                <a:lnTo>
                  <a:pt x="343357" y="196189"/>
                </a:lnTo>
                <a:lnTo>
                  <a:pt x="361403" y="157645"/>
                </a:lnTo>
                <a:lnTo>
                  <a:pt x="377355" y="146786"/>
                </a:lnTo>
                <a:lnTo>
                  <a:pt x="377101" y="146786"/>
                </a:lnTo>
                <a:lnTo>
                  <a:pt x="397548" y="142938"/>
                </a:lnTo>
                <a:lnTo>
                  <a:pt x="417804" y="146786"/>
                </a:lnTo>
                <a:lnTo>
                  <a:pt x="433565" y="157645"/>
                </a:lnTo>
                <a:lnTo>
                  <a:pt x="444385" y="174269"/>
                </a:lnTo>
                <a:lnTo>
                  <a:pt x="444500" y="174472"/>
                </a:lnTo>
                <a:lnTo>
                  <a:pt x="450329" y="196189"/>
                </a:lnTo>
                <a:lnTo>
                  <a:pt x="450329" y="97967"/>
                </a:lnTo>
                <a:lnTo>
                  <a:pt x="442328" y="93268"/>
                </a:lnTo>
                <a:lnTo>
                  <a:pt x="397548" y="85953"/>
                </a:lnTo>
                <a:lnTo>
                  <a:pt x="347459" y="96266"/>
                </a:lnTo>
                <a:lnTo>
                  <a:pt x="308317" y="124320"/>
                </a:lnTo>
                <a:lnTo>
                  <a:pt x="282854" y="165760"/>
                </a:lnTo>
                <a:lnTo>
                  <a:pt x="273761" y="216281"/>
                </a:lnTo>
                <a:lnTo>
                  <a:pt x="273761" y="217208"/>
                </a:lnTo>
                <a:lnTo>
                  <a:pt x="283616" y="269735"/>
                </a:lnTo>
                <a:lnTo>
                  <a:pt x="310946" y="310629"/>
                </a:lnTo>
                <a:lnTo>
                  <a:pt x="352386" y="337146"/>
                </a:lnTo>
                <a:lnTo>
                  <a:pt x="404545" y="346595"/>
                </a:lnTo>
                <a:lnTo>
                  <a:pt x="436359" y="343369"/>
                </a:lnTo>
                <a:lnTo>
                  <a:pt x="463931" y="334098"/>
                </a:lnTo>
                <a:lnTo>
                  <a:pt x="487375" y="319392"/>
                </a:lnTo>
                <a:lnTo>
                  <a:pt x="506844" y="299885"/>
                </a:lnTo>
                <a:lnTo>
                  <a:pt x="495223" y="289598"/>
                </a:lnTo>
                <a:lnTo>
                  <a:pt x="466204" y="263918"/>
                </a:lnTo>
                <a:lnTo>
                  <a:pt x="451789" y="275615"/>
                </a:lnTo>
                <a:lnTo>
                  <a:pt x="437426" y="283591"/>
                </a:lnTo>
                <a:lnTo>
                  <a:pt x="422262" y="288150"/>
                </a:lnTo>
                <a:lnTo>
                  <a:pt x="405485" y="289598"/>
                </a:lnTo>
                <a:lnTo>
                  <a:pt x="383514" y="286473"/>
                </a:lnTo>
                <a:lnTo>
                  <a:pt x="365607" y="277164"/>
                </a:lnTo>
                <a:lnTo>
                  <a:pt x="352336" y="261823"/>
                </a:lnTo>
                <a:lnTo>
                  <a:pt x="344297" y="240563"/>
                </a:lnTo>
                <a:lnTo>
                  <a:pt x="518528" y="240563"/>
                </a:lnTo>
                <a:lnTo>
                  <a:pt x="518998" y="234022"/>
                </a:lnTo>
                <a:lnTo>
                  <a:pt x="519468" y="229819"/>
                </a:lnTo>
                <a:lnTo>
                  <a:pt x="519468" y="221881"/>
                </a:lnTo>
                <a:close/>
              </a:path>
              <a:path w="1050925" h="346709">
                <a:moveTo>
                  <a:pt x="768908" y="178904"/>
                </a:moveTo>
                <a:lnTo>
                  <a:pt x="763181" y="140144"/>
                </a:lnTo>
                <a:lnTo>
                  <a:pt x="746556" y="110883"/>
                </a:lnTo>
                <a:lnTo>
                  <a:pt x="719848" y="92392"/>
                </a:lnTo>
                <a:lnTo>
                  <a:pt x="683907" y="85953"/>
                </a:lnTo>
                <a:lnTo>
                  <a:pt x="659561" y="89268"/>
                </a:lnTo>
                <a:lnTo>
                  <a:pt x="639876" y="98145"/>
                </a:lnTo>
                <a:lnTo>
                  <a:pt x="623862" y="110972"/>
                </a:lnTo>
                <a:lnTo>
                  <a:pt x="610565" y="126123"/>
                </a:lnTo>
                <a:lnTo>
                  <a:pt x="610565" y="90614"/>
                </a:lnTo>
                <a:lnTo>
                  <a:pt x="539572" y="90614"/>
                </a:lnTo>
                <a:lnTo>
                  <a:pt x="539572" y="340982"/>
                </a:lnTo>
                <a:lnTo>
                  <a:pt x="610565" y="340982"/>
                </a:lnTo>
                <a:lnTo>
                  <a:pt x="610565" y="201320"/>
                </a:lnTo>
                <a:lnTo>
                  <a:pt x="613689" y="179184"/>
                </a:lnTo>
                <a:lnTo>
                  <a:pt x="622592" y="163258"/>
                </a:lnTo>
                <a:lnTo>
                  <a:pt x="636587" y="153631"/>
                </a:lnTo>
                <a:lnTo>
                  <a:pt x="654951" y="150406"/>
                </a:lnTo>
                <a:lnTo>
                  <a:pt x="673087" y="153631"/>
                </a:lnTo>
                <a:lnTo>
                  <a:pt x="686600" y="163258"/>
                </a:lnTo>
                <a:lnTo>
                  <a:pt x="695020" y="179184"/>
                </a:lnTo>
                <a:lnTo>
                  <a:pt x="697928" y="201320"/>
                </a:lnTo>
                <a:lnTo>
                  <a:pt x="697928" y="340982"/>
                </a:lnTo>
                <a:lnTo>
                  <a:pt x="768908" y="340982"/>
                </a:lnTo>
                <a:lnTo>
                  <a:pt x="768908" y="178904"/>
                </a:lnTo>
                <a:close/>
              </a:path>
              <a:path w="1050925" h="346709">
                <a:moveTo>
                  <a:pt x="1050607" y="0"/>
                </a:moveTo>
                <a:lnTo>
                  <a:pt x="980528" y="0"/>
                </a:lnTo>
                <a:lnTo>
                  <a:pt x="980528" y="215341"/>
                </a:lnTo>
                <a:lnTo>
                  <a:pt x="980528" y="216268"/>
                </a:lnTo>
                <a:lnTo>
                  <a:pt x="975715" y="244614"/>
                </a:lnTo>
                <a:lnTo>
                  <a:pt x="962609" y="266420"/>
                </a:lnTo>
                <a:lnTo>
                  <a:pt x="943292" y="280441"/>
                </a:lnTo>
                <a:lnTo>
                  <a:pt x="919810" y="285394"/>
                </a:lnTo>
                <a:lnTo>
                  <a:pt x="896264" y="280441"/>
                </a:lnTo>
                <a:lnTo>
                  <a:pt x="876782" y="266420"/>
                </a:lnTo>
                <a:lnTo>
                  <a:pt x="863523" y="244614"/>
                </a:lnTo>
                <a:lnTo>
                  <a:pt x="858621" y="216268"/>
                </a:lnTo>
                <a:lnTo>
                  <a:pt x="858621" y="215341"/>
                </a:lnTo>
                <a:lnTo>
                  <a:pt x="863485" y="186994"/>
                </a:lnTo>
                <a:lnTo>
                  <a:pt x="863523" y="186804"/>
                </a:lnTo>
                <a:lnTo>
                  <a:pt x="876681" y="165188"/>
                </a:lnTo>
                <a:lnTo>
                  <a:pt x="876782" y="165011"/>
                </a:lnTo>
                <a:lnTo>
                  <a:pt x="896175" y="151168"/>
                </a:lnTo>
                <a:lnTo>
                  <a:pt x="895959" y="151168"/>
                </a:lnTo>
                <a:lnTo>
                  <a:pt x="919810" y="146202"/>
                </a:lnTo>
                <a:lnTo>
                  <a:pt x="962609" y="165188"/>
                </a:lnTo>
                <a:lnTo>
                  <a:pt x="980528" y="215341"/>
                </a:lnTo>
                <a:lnTo>
                  <a:pt x="980528" y="0"/>
                </a:lnTo>
                <a:lnTo>
                  <a:pt x="979614" y="0"/>
                </a:lnTo>
                <a:lnTo>
                  <a:pt x="979614" y="123317"/>
                </a:lnTo>
                <a:lnTo>
                  <a:pt x="965644" y="109004"/>
                </a:lnTo>
                <a:lnTo>
                  <a:pt x="948486" y="97104"/>
                </a:lnTo>
                <a:lnTo>
                  <a:pt x="927379" y="88963"/>
                </a:lnTo>
                <a:lnTo>
                  <a:pt x="901611" y="85940"/>
                </a:lnTo>
                <a:lnTo>
                  <a:pt x="858761" y="94411"/>
                </a:lnTo>
                <a:lnTo>
                  <a:pt x="822363" y="119291"/>
                </a:lnTo>
                <a:lnTo>
                  <a:pt x="797090" y="159842"/>
                </a:lnTo>
                <a:lnTo>
                  <a:pt x="787628" y="215341"/>
                </a:lnTo>
                <a:lnTo>
                  <a:pt x="787628" y="216268"/>
                </a:lnTo>
                <a:lnTo>
                  <a:pt x="797229" y="271754"/>
                </a:lnTo>
                <a:lnTo>
                  <a:pt x="822718" y="312318"/>
                </a:lnTo>
                <a:lnTo>
                  <a:pt x="859167" y="337210"/>
                </a:lnTo>
                <a:lnTo>
                  <a:pt x="901611" y="345668"/>
                </a:lnTo>
                <a:lnTo>
                  <a:pt x="926934" y="342595"/>
                </a:lnTo>
                <a:lnTo>
                  <a:pt x="947966" y="334098"/>
                </a:lnTo>
                <a:lnTo>
                  <a:pt x="965314" y="321221"/>
                </a:lnTo>
                <a:lnTo>
                  <a:pt x="979614" y="305015"/>
                </a:lnTo>
                <a:lnTo>
                  <a:pt x="979614" y="340982"/>
                </a:lnTo>
                <a:lnTo>
                  <a:pt x="1050607" y="340982"/>
                </a:lnTo>
                <a:lnTo>
                  <a:pt x="1050607" y="305015"/>
                </a:lnTo>
                <a:lnTo>
                  <a:pt x="1050607" y="285394"/>
                </a:lnTo>
                <a:lnTo>
                  <a:pt x="1050607" y="146202"/>
                </a:lnTo>
                <a:lnTo>
                  <a:pt x="1050607" y="123317"/>
                </a:lnTo>
                <a:lnTo>
                  <a:pt x="1050607" y="0"/>
                </a:lnTo>
                <a:close/>
              </a:path>
            </a:pathLst>
          </a:custGeom>
          <a:solidFill>
            <a:srgbClr val="1129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238141" y="670146"/>
            <a:ext cx="1165860" cy="349885"/>
          </a:xfrm>
          <a:custGeom>
            <a:avLst/>
            <a:gdLst/>
            <a:ahLst/>
            <a:cxnLst/>
            <a:rect l="l" t="t" r="r" b="b"/>
            <a:pathLst>
              <a:path w="1165859" h="349884">
                <a:moveTo>
                  <a:pt x="282600" y="344246"/>
                </a:moveTo>
                <a:lnTo>
                  <a:pt x="211023" y="239623"/>
                </a:lnTo>
                <a:lnTo>
                  <a:pt x="202717" y="227482"/>
                </a:lnTo>
                <a:lnTo>
                  <a:pt x="231203" y="212559"/>
                </a:lnTo>
                <a:lnTo>
                  <a:pt x="253339" y="190817"/>
                </a:lnTo>
                <a:lnTo>
                  <a:pt x="260680" y="176098"/>
                </a:lnTo>
                <a:lnTo>
                  <a:pt x="267677" y="162052"/>
                </a:lnTo>
                <a:lnTo>
                  <a:pt x="272783" y="126123"/>
                </a:lnTo>
                <a:lnTo>
                  <a:pt x="272783" y="125183"/>
                </a:lnTo>
                <a:lnTo>
                  <a:pt x="264782" y="82207"/>
                </a:lnTo>
                <a:lnTo>
                  <a:pt x="240030" y="46012"/>
                </a:lnTo>
                <a:lnTo>
                  <a:pt x="201256" y="24688"/>
                </a:lnTo>
                <a:lnTo>
                  <a:pt x="199923" y="24498"/>
                </a:lnTo>
                <a:lnTo>
                  <a:pt x="199923" y="128917"/>
                </a:lnTo>
                <a:lnTo>
                  <a:pt x="199923" y="129844"/>
                </a:lnTo>
                <a:lnTo>
                  <a:pt x="196227" y="148704"/>
                </a:lnTo>
                <a:lnTo>
                  <a:pt x="185496" y="163309"/>
                </a:lnTo>
                <a:lnTo>
                  <a:pt x="168186" y="172745"/>
                </a:lnTo>
                <a:lnTo>
                  <a:pt x="144792" y="176098"/>
                </a:lnTo>
                <a:lnTo>
                  <a:pt x="71932" y="176098"/>
                </a:lnTo>
                <a:lnTo>
                  <a:pt x="71932" y="82207"/>
                </a:lnTo>
                <a:lnTo>
                  <a:pt x="143395" y="82207"/>
                </a:lnTo>
                <a:lnTo>
                  <a:pt x="167005" y="85166"/>
                </a:lnTo>
                <a:lnTo>
                  <a:pt x="184797" y="94005"/>
                </a:lnTo>
                <a:lnTo>
                  <a:pt x="196011" y="108610"/>
                </a:lnTo>
                <a:lnTo>
                  <a:pt x="199923" y="128917"/>
                </a:lnTo>
                <a:lnTo>
                  <a:pt x="199923" y="24498"/>
                </a:lnTo>
                <a:lnTo>
                  <a:pt x="149466" y="17284"/>
                </a:lnTo>
                <a:lnTo>
                  <a:pt x="0" y="17284"/>
                </a:lnTo>
                <a:lnTo>
                  <a:pt x="0" y="344246"/>
                </a:lnTo>
                <a:lnTo>
                  <a:pt x="71932" y="344246"/>
                </a:lnTo>
                <a:lnTo>
                  <a:pt x="71932" y="239623"/>
                </a:lnTo>
                <a:lnTo>
                  <a:pt x="128447" y="239623"/>
                </a:lnTo>
                <a:lnTo>
                  <a:pt x="198501" y="344246"/>
                </a:lnTo>
                <a:lnTo>
                  <a:pt x="282600" y="344246"/>
                </a:lnTo>
                <a:close/>
              </a:path>
              <a:path w="1165859" h="349884">
                <a:moveTo>
                  <a:pt x="524573" y="225145"/>
                </a:moveTo>
                <a:lnTo>
                  <a:pt x="519925" y="183743"/>
                </a:lnTo>
                <a:lnTo>
                  <a:pt x="505739" y="146621"/>
                </a:lnTo>
                <a:lnTo>
                  <a:pt x="481698" y="116611"/>
                </a:lnTo>
                <a:lnTo>
                  <a:pt x="455447" y="101231"/>
                </a:lnTo>
                <a:lnTo>
                  <a:pt x="455447" y="199453"/>
                </a:lnTo>
                <a:lnTo>
                  <a:pt x="348488" y="199453"/>
                </a:lnTo>
                <a:lnTo>
                  <a:pt x="366522" y="160909"/>
                </a:lnTo>
                <a:lnTo>
                  <a:pt x="382485" y="150050"/>
                </a:lnTo>
                <a:lnTo>
                  <a:pt x="382231" y="150050"/>
                </a:lnTo>
                <a:lnTo>
                  <a:pt x="402666" y="146202"/>
                </a:lnTo>
                <a:lnTo>
                  <a:pt x="422935" y="150050"/>
                </a:lnTo>
                <a:lnTo>
                  <a:pt x="438696" y="160909"/>
                </a:lnTo>
                <a:lnTo>
                  <a:pt x="449503" y="177533"/>
                </a:lnTo>
                <a:lnTo>
                  <a:pt x="449630" y="177736"/>
                </a:lnTo>
                <a:lnTo>
                  <a:pt x="455447" y="199453"/>
                </a:lnTo>
                <a:lnTo>
                  <a:pt x="455447" y="101231"/>
                </a:lnTo>
                <a:lnTo>
                  <a:pt x="447446" y="96532"/>
                </a:lnTo>
                <a:lnTo>
                  <a:pt x="402666" y="89217"/>
                </a:lnTo>
                <a:lnTo>
                  <a:pt x="352590" y="99529"/>
                </a:lnTo>
                <a:lnTo>
                  <a:pt x="313448" y="127584"/>
                </a:lnTo>
                <a:lnTo>
                  <a:pt x="287985" y="169024"/>
                </a:lnTo>
                <a:lnTo>
                  <a:pt x="278892" y="219544"/>
                </a:lnTo>
                <a:lnTo>
                  <a:pt x="278892" y="220472"/>
                </a:lnTo>
                <a:lnTo>
                  <a:pt x="288747" y="272999"/>
                </a:lnTo>
                <a:lnTo>
                  <a:pt x="316077" y="313893"/>
                </a:lnTo>
                <a:lnTo>
                  <a:pt x="357517" y="340410"/>
                </a:lnTo>
                <a:lnTo>
                  <a:pt x="409676" y="349859"/>
                </a:lnTo>
                <a:lnTo>
                  <a:pt x="441490" y="346633"/>
                </a:lnTo>
                <a:lnTo>
                  <a:pt x="469061" y="337362"/>
                </a:lnTo>
                <a:lnTo>
                  <a:pt x="492506" y="322656"/>
                </a:lnTo>
                <a:lnTo>
                  <a:pt x="511975" y="303149"/>
                </a:lnTo>
                <a:lnTo>
                  <a:pt x="500354" y="292862"/>
                </a:lnTo>
                <a:lnTo>
                  <a:pt x="471335" y="267182"/>
                </a:lnTo>
                <a:lnTo>
                  <a:pt x="456920" y="278879"/>
                </a:lnTo>
                <a:lnTo>
                  <a:pt x="442556" y="286854"/>
                </a:lnTo>
                <a:lnTo>
                  <a:pt x="427393" y="291414"/>
                </a:lnTo>
                <a:lnTo>
                  <a:pt x="410616" y="292862"/>
                </a:lnTo>
                <a:lnTo>
                  <a:pt x="388632" y="289737"/>
                </a:lnTo>
                <a:lnTo>
                  <a:pt x="370725" y="280428"/>
                </a:lnTo>
                <a:lnTo>
                  <a:pt x="357466" y="265087"/>
                </a:lnTo>
                <a:lnTo>
                  <a:pt x="349415" y="243827"/>
                </a:lnTo>
                <a:lnTo>
                  <a:pt x="523646" y="243827"/>
                </a:lnTo>
                <a:lnTo>
                  <a:pt x="524116" y="237286"/>
                </a:lnTo>
                <a:lnTo>
                  <a:pt x="524573" y="233083"/>
                </a:lnTo>
                <a:lnTo>
                  <a:pt x="524573" y="225145"/>
                </a:lnTo>
                <a:close/>
              </a:path>
              <a:path w="1165859" h="349884">
                <a:moveTo>
                  <a:pt x="621766" y="3263"/>
                </a:moveTo>
                <a:lnTo>
                  <a:pt x="550773" y="3263"/>
                </a:lnTo>
                <a:lnTo>
                  <a:pt x="550773" y="344246"/>
                </a:lnTo>
                <a:lnTo>
                  <a:pt x="621766" y="344246"/>
                </a:lnTo>
                <a:lnTo>
                  <a:pt x="621766" y="3263"/>
                </a:lnTo>
                <a:close/>
              </a:path>
              <a:path w="1165859" h="349884">
                <a:moveTo>
                  <a:pt x="729208" y="93878"/>
                </a:moveTo>
                <a:lnTo>
                  <a:pt x="658215" y="93878"/>
                </a:lnTo>
                <a:lnTo>
                  <a:pt x="658215" y="344246"/>
                </a:lnTo>
                <a:lnTo>
                  <a:pt x="729208" y="344246"/>
                </a:lnTo>
                <a:lnTo>
                  <a:pt x="729208" y="93878"/>
                </a:lnTo>
                <a:close/>
              </a:path>
              <a:path w="1165859" h="349884">
                <a:moveTo>
                  <a:pt x="731088" y="3263"/>
                </a:moveTo>
                <a:lnTo>
                  <a:pt x="656348" y="3263"/>
                </a:lnTo>
                <a:lnTo>
                  <a:pt x="656348" y="66332"/>
                </a:lnTo>
                <a:lnTo>
                  <a:pt x="731088" y="66332"/>
                </a:lnTo>
                <a:lnTo>
                  <a:pt x="731088" y="3263"/>
                </a:lnTo>
                <a:close/>
              </a:path>
              <a:path w="1165859" h="349884">
                <a:moveTo>
                  <a:pt x="1001534" y="225145"/>
                </a:moveTo>
                <a:lnTo>
                  <a:pt x="998639" y="199453"/>
                </a:lnTo>
                <a:lnTo>
                  <a:pt x="996873" y="183743"/>
                </a:lnTo>
                <a:lnTo>
                  <a:pt x="982700" y="146621"/>
                </a:lnTo>
                <a:lnTo>
                  <a:pt x="982357" y="146202"/>
                </a:lnTo>
                <a:lnTo>
                  <a:pt x="958646" y="116611"/>
                </a:lnTo>
                <a:lnTo>
                  <a:pt x="932408" y="101231"/>
                </a:lnTo>
                <a:lnTo>
                  <a:pt x="932408" y="199453"/>
                </a:lnTo>
                <a:lnTo>
                  <a:pt x="825449" y="199453"/>
                </a:lnTo>
                <a:lnTo>
                  <a:pt x="832078" y="177736"/>
                </a:lnTo>
                <a:lnTo>
                  <a:pt x="832129" y="177533"/>
                </a:lnTo>
                <a:lnTo>
                  <a:pt x="843483" y="160909"/>
                </a:lnTo>
                <a:lnTo>
                  <a:pt x="843597" y="160743"/>
                </a:lnTo>
                <a:lnTo>
                  <a:pt x="859434" y="150050"/>
                </a:lnTo>
                <a:lnTo>
                  <a:pt x="859180" y="150050"/>
                </a:lnTo>
                <a:lnTo>
                  <a:pt x="879614" y="146202"/>
                </a:lnTo>
                <a:lnTo>
                  <a:pt x="899883" y="150050"/>
                </a:lnTo>
                <a:lnTo>
                  <a:pt x="915644" y="160909"/>
                </a:lnTo>
                <a:lnTo>
                  <a:pt x="926465" y="177533"/>
                </a:lnTo>
                <a:lnTo>
                  <a:pt x="926592" y="177736"/>
                </a:lnTo>
                <a:lnTo>
                  <a:pt x="932408" y="199453"/>
                </a:lnTo>
                <a:lnTo>
                  <a:pt x="932408" y="101231"/>
                </a:lnTo>
                <a:lnTo>
                  <a:pt x="924407" y="96532"/>
                </a:lnTo>
                <a:lnTo>
                  <a:pt x="879614" y="89217"/>
                </a:lnTo>
                <a:lnTo>
                  <a:pt x="829538" y="99529"/>
                </a:lnTo>
                <a:lnTo>
                  <a:pt x="790397" y="127584"/>
                </a:lnTo>
                <a:lnTo>
                  <a:pt x="764933" y="169024"/>
                </a:lnTo>
                <a:lnTo>
                  <a:pt x="755827" y="219544"/>
                </a:lnTo>
                <a:lnTo>
                  <a:pt x="755827" y="220472"/>
                </a:lnTo>
                <a:lnTo>
                  <a:pt x="765695" y="272999"/>
                </a:lnTo>
                <a:lnTo>
                  <a:pt x="793026" y="313893"/>
                </a:lnTo>
                <a:lnTo>
                  <a:pt x="834466" y="340410"/>
                </a:lnTo>
                <a:lnTo>
                  <a:pt x="886625" y="349859"/>
                </a:lnTo>
                <a:lnTo>
                  <a:pt x="918438" y="346633"/>
                </a:lnTo>
                <a:lnTo>
                  <a:pt x="946010" y="337362"/>
                </a:lnTo>
                <a:lnTo>
                  <a:pt x="969454" y="322656"/>
                </a:lnTo>
                <a:lnTo>
                  <a:pt x="988923" y="303149"/>
                </a:lnTo>
                <a:lnTo>
                  <a:pt x="977303" y="292862"/>
                </a:lnTo>
                <a:lnTo>
                  <a:pt x="948283" y="267182"/>
                </a:lnTo>
                <a:lnTo>
                  <a:pt x="933869" y="278879"/>
                </a:lnTo>
                <a:lnTo>
                  <a:pt x="919505" y="286854"/>
                </a:lnTo>
                <a:lnTo>
                  <a:pt x="904341" y="291414"/>
                </a:lnTo>
                <a:lnTo>
                  <a:pt x="887564" y="292862"/>
                </a:lnTo>
                <a:lnTo>
                  <a:pt x="865593" y="289737"/>
                </a:lnTo>
                <a:lnTo>
                  <a:pt x="847686" y="280428"/>
                </a:lnTo>
                <a:lnTo>
                  <a:pt x="834415" y="265087"/>
                </a:lnTo>
                <a:lnTo>
                  <a:pt x="826363" y="243827"/>
                </a:lnTo>
                <a:lnTo>
                  <a:pt x="1000594" y="243827"/>
                </a:lnTo>
                <a:lnTo>
                  <a:pt x="1001077" y="237286"/>
                </a:lnTo>
                <a:lnTo>
                  <a:pt x="1001534" y="233083"/>
                </a:lnTo>
                <a:lnTo>
                  <a:pt x="1001534" y="225145"/>
                </a:lnTo>
                <a:close/>
              </a:path>
              <a:path w="1165859" h="349884">
                <a:moveTo>
                  <a:pt x="1165529" y="6997"/>
                </a:moveTo>
                <a:lnTo>
                  <a:pt x="1155268" y="4140"/>
                </a:lnTo>
                <a:lnTo>
                  <a:pt x="1143800" y="1917"/>
                </a:lnTo>
                <a:lnTo>
                  <a:pt x="1130579" y="495"/>
                </a:lnTo>
                <a:lnTo>
                  <a:pt x="1115072" y="0"/>
                </a:lnTo>
                <a:lnTo>
                  <a:pt x="1081874" y="4800"/>
                </a:lnTo>
                <a:lnTo>
                  <a:pt x="1057567" y="19494"/>
                </a:lnTo>
                <a:lnTo>
                  <a:pt x="1042619" y="44526"/>
                </a:lnTo>
                <a:lnTo>
                  <a:pt x="1037539" y="80340"/>
                </a:lnTo>
                <a:lnTo>
                  <a:pt x="1037539" y="96227"/>
                </a:lnTo>
                <a:lnTo>
                  <a:pt x="1008100" y="96227"/>
                </a:lnTo>
                <a:lnTo>
                  <a:pt x="1008100" y="154609"/>
                </a:lnTo>
                <a:lnTo>
                  <a:pt x="1037539" y="154609"/>
                </a:lnTo>
                <a:lnTo>
                  <a:pt x="1037539" y="344246"/>
                </a:lnTo>
                <a:lnTo>
                  <a:pt x="1108532" y="344246"/>
                </a:lnTo>
                <a:lnTo>
                  <a:pt x="1108532" y="154609"/>
                </a:lnTo>
                <a:lnTo>
                  <a:pt x="1165059" y="154609"/>
                </a:lnTo>
                <a:lnTo>
                  <a:pt x="1165059" y="96685"/>
                </a:lnTo>
                <a:lnTo>
                  <a:pt x="1107605" y="96685"/>
                </a:lnTo>
                <a:lnTo>
                  <a:pt x="1107605" y="86880"/>
                </a:lnTo>
                <a:lnTo>
                  <a:pt x="1109319" y="74764"/>
                </a:lnTo>
                <a:lnTo>
                  <a:pt x="1114310" y="66319"/>
                </a:lnTo>
                <a:lnTo>
                  <a:pt x="1122375" y="61391"/>
                </a:lnTo>
                <a:lnTo>
                  <a:pt x="1133284" y="59778"/>
                </a:lnTo>
                <a:lnTo>
                  <a:pt x="1141996" y="60210"/>
                </a:lnTo>
                <a:lnTo>
                  <a:pt x="1150099" y="61417"/>
                </a:lnTo>
                <a:lnTo>
                  <a:pt x="1157859" y="63334"/>
                </a:lnTo>
                <a:lnTo>
                  <a:pt x="1165529" y="65862"/>
                </a:lnTo>
                <a:lnTo>
                  <a:pt x="1165529" y="6997"/>
                </a:lnTo>
                <a:close/>
              </a:path>
            </a:pathLst>
          </a:custGeom>
          <a:solidFill>
            <a:srgbClr val="11294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8448785" y="1145652"/>
            <a:ext cx="309880" cy="450215"/>
            <a:chOff x="18448785" y="1145652"/>
            <a:chExt cx="309880" cy="45021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504061" y="1204076"/>
              <a:ext cx="199093" cy="24515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8448785" y="1145652"/>
              <a:ext cx="309880" cy="323215"/>
            </a:xfrm>
            <a:custGeom>
              <a:avLst/>
              <a:gdLst/>
              <a:ahLst/>
              <a:cxnLst/>
              <a:rect l="l" t="t" r="r" b="b"/>
              <a:pathLst>
                <a:path w="309880" h="323215">
                  <a:moveTo>
                    <a:pt x="154822" y="0"/>
                  </a:moveTo>
                  <a:lnTo>
                    <a:pt x="105886" y="7893"/>
                  </a:lnTo>
                  <a:lnTo>
                    <a:pt x="63386" y="29872"/>
                  </a:lnTo>
                  <a:lnTo>
                    <a:pt x="29872" y="63386"/>
                  </a:lnTo>
                  <a:lnTo>
                    <a:pt x="7893" y="105886"/>
                  </a:lnTo>
                  <a:lnTo>
                    <a:pt x="0" y="154822"/>
                  </a:lnTo>
                  <a:lnTo>
                    <a:pt x="5508" y="191647"/>
                  </a:lnTo>
                  <a:lnTo>
                    <a:pt x="20234" y="233668"/>
                  </a:lnTo>
                  <a:lnTo>
                    <a:pt x="41479" y="278256"/>
                  </a:lnTo>
                  <a:lnTo>
                    <a:pt x="66542" y="322785"/>
                  </a:lnTo>
                  <a:lnTo>
                    <a:pt x="76529" y="321047"/>
                  </a:lnTo>
                  <a:lnTo>
                    <a:pt x="86226" y="318661"/>
                  </a:lnTo>
                  <a:lnTo>
                    <a:pt x="95607" y="315657"/>
                  </a:lnTo>
                  <a:lnTo>
                    <a:pt x="104646" y="312063"/>
                  </a:lnTo>
                  <a:lnTo>
                    <a:pt x="80456" y="273034"/>
                  </a:lnTo>
                  <a:lnTo>
                    <a:pt x="58684" y="232054"/>
                  </a:lnTo>
                  <a:lnTo>
                    <a:pt x="42958" y="192556"/>
                  </a:lnTo>
                  <a:lnTo>
                    <a:pt x="36909" y="157974"/>
                  </a:lnTo>
                  <a:lnTo>
                    <a:pt x="46189" y="112122"/>
                  </a:lnTo>
                  <a:lnTo>
                    <a:pt x="71482" y="74637"/>
                  </a:lnTo>
                  <a:lnTo>
                    <a:pt x="108966" y="49342"/>
                  </a:lnTo>
                  <a:lnTo>
                    <a:pt x="154822" y="40061"/>
                  </a:lnTo>
                  <a:lnTo>
                    <a:pt x="200678" y="49342"/>
                  </a:lnTo>
                  <a:lnTo>
                    <a:pt x="238162" y="74637"/>
                  </a:lnTo>
                  <a:lnTo>
                    <a:pt x="263455" y="112122"/>
                  </a:lnTo>
                  <a:lnTo>
                    <a:pt x="272735" y="157974"/>
                  </a:lnTo>
                  <a:lnTo>
                    <a:pt x="272408" y="165560"/>
                  </a:lnTo>
                  <a:lnTo>
                    <a:pt x="271436" y="173634"/>
                  </a:lnTo>
                  <a:lnTo>
                    <a:pt x="269828" y="182174"/>
                  </a:lnTo>
                  <a:lnTo>
                    <a:pt x="267593" y="191156"/>
                  </a:lnTo>
                  <a:lnTo>
                    <a:pt x="277134" y="190780"/>
                  </a:lnTo>
                  <a:lnTo>
                    <a:pt x="286417" y="191223"/>
                  </a:lnTo>
                  <a:lnTo>
                    <a:pt x="295367" y="192465"/>
                  </a:lnTo>
                  <a:lnTo>
                    <a:pt x="303906" y="194486"/>
                  </a:lnTo>
                  <a:lnTo>
                    <a:pt x="306340" y="184064"/>
                  </a:lnTo>
                  <a:lnTo>
                    <a:pt x="308142" y="173951"/>
                  </a:lnTo>
                  <a:lnTo>
                    <a:pt x="309260" y="164190"/>
                  </a:lnTo>
                  <a:lnTo>
                    <a:pt x="309645" y="154822"/>
                  </a:lnTo>
                  <a:lnTo>
                    <a:pt x="301751" y="105886"/>
                  </a:lnTo>
                  <a:lnTo>
                    <a:pt x="279773" y="63386"/>
                  </a:lnTo>
                  <a:lnTo>
                    <a:pt x="246258" y="29872"/>
                  </a:lnTo>
                  <a:lnTo>
                    <a:pt x="203758" y="7893"/>
                  </a:lnTo>
                  <a:lnTo>
                    <a:pt x="154822" y="0"/>
                  </a:lnTo>
                  <a:close/>
                </a:path>
              </a:pathLst>
            </a:custGeom>
            <a:solidFill>
              <a:srgbClr val="1129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525407" y="1354879"/>
              <a:ext cx="222014" cy="240794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17747088" y="1177239"/>
            <a:ext cx="391160" cy="391160"/>
          </a:xfrm>
          <a:custGeom>
            <a:avLst/>
            <a:gdLst/>
            <a:ahLst/>
            <a:cxnLst/>
            <a:rect l="l" t="t" r="r" b="b"/>
            <a:pathLst>
              <a:path w="391159" h="391159">
                <a:moveTo>
                  <a:pt x="391118" y="0"/>
                </a:moveTo>
                <a:lnTo>
                  <a:pt x="0" y="0"/>
                </a:lnTo>
                <a:lnTo>
                  <a:pt x="0" y="391118"/>
                </a:lnTo>
                <a:lnTo>
                  <a:pt x="391118" y="391118"/>
                </a:lnTo>
                <a:lnTo>
                  <a:pt x="391118" y="314775"/>
                </a:lnTo>
                <a:lnTo>
                  <a:pt x="165984" y="314775"/>
                </a:lnTo>
                <a:lnTo>
                  <a:pt x="158806" y="311791"/>
                </a:lnTo>
                <a:lnTo>
                  <a:pt x="73756" y="311791"/>
                </a:lnTo>
                <a:lnTo>
                  <a:pt x="73756" y="79128"/>
                </a:lnTo>
                <a:lnTo>
                  <a:pt x="159098" y="79128"/>
                </a:lnTo>
                <a:lnTo>
                  <a:pt x="165984" y="76280"/>
                </a:lnTo>
                <a:lnTo>
                  <a:pt x="391118" y="76280"/>
                </a:lnTo>
                <a:lnTo>
                  <a:pt x="391118" y="0"/>
                </a:lnTo>
                <a:close/>
              </a:path>
              <a:path w="391159" h="391159">
                <a:moveTo>
                  <a:pt x="229029" y="76280"/>
                </a:moveTo>
                <a:lnTo>
                  <a:pt x="165984" y="76280"/>
                </a:lnTo>
                <a:lnTo>
                  <a:pt x="214757" y="194004"/>
                </a:lnTo>
                <a:lnTo>
                  <a:pt x="215344" y="195501"/>
                </a:lnTo>
                <a:lnTo>
                  <a:pt x="165984" y="314775"/>
                </a:lnTo>
                <a:lnTo>
                  <a:pt x="229029" y="314775"/>
                </a:lnTo>
                <a:lnTo>
                  <a:pt x="206590" y="292273"/>
                </a:lnTo>
                <a:lnTo>
                  <a:pt x="303362" y="195501"/>
                </a:lnTo>
                <a:lnTo>
                  <a:pt x="206590" y="98719"/>
                </a:lnTo>
                <a:lnTo>
                  <a:pt x="229029" y="76280"/>
                </a:lnTo>
                <a:close/>
              </a:path>
              <a:path w="391159" h="391159">
                <a:moveTo>
                  <a:pt x="391118" y="76280"/>
                </a:moveTo>
                <a:lnTo>
                  <a:pt x="229029" y="76280"/>
                </a:lnTo>
                <a:lnTo>
                  <a:pt x="348303" y="195501"/>
                </a:lnTo>
                <a:lnTo>
                  <a:pt x="229029" y="314775"/>
                </a:lnTo>
                <a:lnTo>
                  <a:pt x="391118" y="314775"/>
                </a:lnTo>
                <a:lnTo>
                  <a:pt x="391118" y="76280"/>
                </a:lnTo>
                <a:close/>
              </a:path>
              <a:path w="391159" h="391159">
                <a:moveTo>
                  <a:pt x="159098" y="79128"/>
                </a:moveTo>
                <a:lnTo>
                  <a:pt x="105536" y="79128"/>
                </a:lnTo>
                <a:lnTo>
                  <a:pt x="105536" y="311791"/>
                </a:lnTo>
                <a:lnTo>
                  <a:pt x="158806" y="311791"/>
                </a:lnTo>
                <a:lnTo>
                  <a:pt x="136341" y="302451"/>
                </a:lnTo>
                <a:lnTo>
                  <a:pt x="180643" y="195501"/>
                </a:lnTo>
                <a:lnTo>
                  <a:pt x="136341" y="88541"/>
                </a:lnTo>
                <a:lnTo>
                  <a:pt x="159098" y="79128"/>
                </a:lnTo>
                <a:close/>
              </a:path>
            </a:pathLst>
          </a:custGeom>
          <a:solidFill>
            <a:srgbClr val="1129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294573" y="1113463"/>
            <a:ext cx="15875" cy="534035"/>
          </a:xfrm>
          <a:custGeom>
            <a:avLst/>
            <a:gdLst/>
            <a:ahLst/>
            <a:cxnLst/>
            <a:rect l="l" t="t" r="r" b="b"/>
            <a:pathLst>
              <a:path w="15875" h="534035">
                <a:moveTo>
                  <a:pt x="15318" y="0"/>
                </a:moveTo>
                <a:lnTo>
                  <a:pt x="0" y="0"/>
                </a:lnTo>
                <a:lnTo>
                  <a:pt x="0" y="533941"/>
                </a:lnTo>
                <a:lnTo>
                  <a:pt x="15318" y="533941"/>
                </a:lnTo>
                <a:lnTo>
                  <a:pt x="15318" y="0"/>
                </a:lnTo>
                <a:close/>
              </a:path>
            </a:pathLst>
          </a:custGeom>
          <a:solidFill>
            <a:srgbClr val="11294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0" y="1365463"/>
            <a:ext cx="20104100" cy="9943465"/>
            <a:chOff x="0" y="1365463"/>
            <a:chExt cx="20104100" cy="9943465"/>
          </a:xfrm>
        </p:grpSpPr>
        <p:sp>
          <p:nvSpPr>
            <p:cNvPr id="11" name="object 11"/>
            <p:cNvSpPr/>
            <p:nvPr/>
          </p:nvSpPr>
          <p:spPr>
            <a:xfrm>
              <a:off x="0" y="5779928"/>
              <a:ext cx="20104100" cy="5528945"/>
            </a:xfrm>
            <a:custGeom>
              <a:avLst/>
              <a:gdLst/>
              <a:ahLst/>
              <a:cxnLst/>
              <a:rect l="l" t="t" r="r" b="b"/>
              <a:pathLst>
                <a:path w="20104100" h="5528945">
                  <a:moveTo>
                    <a:pt x="20104099" y="0"/>
                  </a:moveTo>
                  <a:lnTo>
                    <a:pt x="0" y="0"/>
                  </a:lnTo>
                  <a:lnTo>
                    <a:pt x="0" y="5528627"/>
                  </a:lnTo>
                  <a:lnTo>
                    <a:pt x="20104099" y="5528627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FDCF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365463"/>
              <a:ext cx="20104100" cy="8577758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2584079" y="1953270"/>
            <a:ext cx="6239510" cy="57740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700" b="1" spc="-175" dirty="0">
                <a:solidFill>
                  <a:srgbClr val="0F294C"/>
                </a:solidFill>
                <a:latin typeface="Gotham"/>
                <a:cs typeface="Gotham"/>
              </a:rPr>
              <a:t>YOU</a:t>
            </a:r>
            <a:r>
              <a:rPr sz="3700" b="1" spc="-290" dirty="0">
                <a:solidFill>
                  <a:srgbClr val="0F294C"/>
                </a:solidFill>
                <a:latin typeface="Gotham"/>
                <a:cs typeface="Gotham"/>
              </a:rPr>
              <a:t> </a:t>
            </a:r>
            <a:r>
              <a:rPr sz="3700" b="1" spc="-100" dirty="0">
                <a:solidFill>
                  <a:srgbClr val="0F294C"/>
                </a:solidFill>
                <a:latin typeface="Gotham"/>
                <a:cs typeface="Gotham"/>
              </a:rPr>
              <a:t>can</a:t>
            </a:r>
            <a:r>
              <a:rPr sz="3700" b="1" spc="-285" dirty="0">
                <a:solidFill>
                  <a:srgbClr val="0F294C"/>
                </a:solidFill>
                <a:latin typeface="Gotham"/>
                <a:cs typeface="Gotham"/>
              </a:rPr>
              <a:t> </a:t>
            </a:r>
            <a:r>
              <a:rPr sz="3700" b="1" spc="-145" dirty="0">
                <a:solidFill>
                  <a:srgbClr val="0F294C"/>
                </a:solidFill>
                <a:latin typeface="Gotham"/>
                <a:cs typeface="Gotham"/>
              </a:rPr>
              <a:t>make</a:t>
            </a:r>
            <a:r>
              <a:rPr sz="3700" b="1" spc="-285" dirty="0">
                <a:solidFill>
                  <a:srgbClr val="0F294C"/>
                </a:solidFill>
                <a:latin typeface="Gotham"/>
                <a:cs typeface="Gotham"/>
              </a:rPr>
              <a:t> </a:t>
            </a:r>
            <a:r>
              <a:rPr sz="3700" b="1" dirty="0">
                <a:solidFill>
                  <a:srgbClr val="0F294C"/>
                </a:solidFill>
                <a:latin typeface="Gotham"/>
                <a:cs typeface="Gotham"/>
              </a:rPr>
              <a:t>a</a:t>
            </a:r>
            <a:r>
              <a:rPr sz="3700" b="1" spc="-285" dirty="0">
                <a:solidFill>
                  <a:srgbClr val="0F294C"/>
                </a:solidFill>
                <a:latin typeface="Gotham"/>
                <a:cs typeface="Gotham"/>
              </a:rPr>
              <a:t> </a:t>
            </a:r>
            <a:r>
              <a:rPr sz="3700" b="1" spc="-85" dirty="0">
                <a:solidFill>
                  <a:srgbClr val="0F294C"/>
                </a:solidFill>
                <a:latin typeface="Gotham"/>
                <a:cs typeface="Gotham"/>
              </a:rPr>
              <a:t>difference!</a:t>
            </a:r>
            <a:endParaRPr sz="3700" dirty="0">
              <a:latin typeface="Gotham Bold"/>
              <a:cs typeface="Gotham Bold"/>
            </a:endParaRPr>
          </a:p>
          <a:p>
            <a:pPr marL="12700" marR="10795">
              <a:lnSpc>
                <a:spcPts val="3710"/>
              </a:lnSpc>
              <a:spcBef>
                <a:spcPts val="3710"/>
              </a:spcBef>
            </a:pPr>
            <a:r>
              <a:rPr sz="3700" spc="-120" dirty="0">
                <a:solidFill>
                  <a:srgbClr val="0F294C"/>
                </a:solidFill>
                <a:latin typeface="Gotham Book"/>
                <a:cs typeface="Gotham Book"/>
              </a:rPr>
              <a:t>Send</a:t>
            </a:r>
            <a:r>
              <a:rPr sz="3700" spc="-26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40" dirty="0">
                <a:solidFill>
                  <a:srgbClr val="0F294C"/>
                </a:solidFill>
                <a:latin typeface="Gotham Book"/>
                <a:cs typeface="Gotham Book"/>
              </a:rPr>
              <a:t>Relief</a:t>
            </a:r>
            <a:r>
              <a:rPr sz="3700" spc="-26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50" dirty="0">
                <a:solidFill>
                  <a:srgbClr val="0F294C"/>
                </a:solidFill>
                <a:latin typeface="Gotham Book"/>
                <a:cs typeface="Gotham Book"/>
              </a:rPr>
              <a:t>serves</a:t>
            </a:r>
            <a:r>
              <a:rPr sz="3700" spc="-26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25" dirty="0">
                <a:solidFill>
                  <a:srgbClr val="0F294C"/>
                </a:solidFill>
                <a:latin typeface="Gotham Book"/>
                <a:cs typeface="Gotham Book"/>
              </a:rPr>
              <a:t>people</a:t>
            </a:r>
            <a:r>
              <a:rPr sz="3700" spc="-26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25" dirty="0">
                <a:solidFill>
                  <a:srgbClr val="0F294C"/>
                </a:solidFill>
                <a:latin typeface="Gotham Book"/>
                <a:cs typeface="Gotham Book"/>
              </a:rPr>
              <a:t>all </a:t>
            </a:r>
            <a:r>
              <a:rPr sz="3700" spc="-145" dirty="0">
                <a:solidFill>
                  <a:srgbClr val="0F294C"/>
                </a:solidFill>
                <a:latin typeface="Gotham Book"/>
                <a:cs typeface="Gotham Book"/>
              </a:rPr>
              <a:t>around</a:t>
            </a:r>
            <a:r>
              <a:rPr sz="3700" spc="-27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00" dirty="0">
                <a:solidFill>
                  <a:srgbClr val="0F294C"/>
                </a:solidFill>
                <a:latin typeface="Gotham Book"/>
                <a:cs typeface="Gotham Book"/>
              </a:rPr>
              <a:t>the</a:t>
            </a:r>
            <a:r>
              <a:rPr sz="3700" spc="-26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45" dirty="0">
                <a:solidFill>
                  <a:srgbClr val="0F294C"/>
                </a:solidFill>
                <a:latin typeface="Gotham Book"/>
                <a:cs typeface="Gotham Book"/>
              </a:rPr>
              <a:t>world</a:t>
            </a:r>
            <a:r>
              <a:rPr sz="3700" spc="-26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35" dirty="0">
                <a:solidFill>
                  <a:srgbClr val="0F294C"/>
                </a:solidFill>
                <a:latin typeface="Gotham Book"/>
                <a:cs typeface="Gotham Book"/>
              </a:rPr>
              <a:t>because</a:t>
            </a:r>
            <a:r>
              <a:rPr sz="3700" spc="-26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90" dirty="0">
                <a:solidFill>
                  <a:srgbClr val="0F294C"/>
                </a:solidFill>
                <a:latin typeface="Gotham Book"/>
                <a:cs typeface="Gotham Book"/>
              </a:rPr>
              <a:t>of </a:t>
            </a:r>
            <a:r>
              <a:rPr sz="3700" spc="-135" dirty="0">
                <a:solidFill>
                  <a:srgbClr val="0F294C"/>
                </a:solidFill>
                <a:latin typeface="Gotham Book"/>
                <a:cs typeface="Gotham Book"/>
              </a:rPr>
              <a:t>friends</a:t>
            </a:r>
            <a:r>
              <a:rPr sz="3700" spc="-27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45" dirty="0">
                <a:solidFill>
                  <a:srgbClr val="0F294C"/>
                </a:solidFill>
                <a:latin typeface="Gotham Book"/>
                <a:cs typeface="Gotham Book"/>
              </a:rPr>
              <a:t>like</a:t>
            </a:r>
            <a:r>
              <a:rPr sz="3700" spc="-26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40" dirty="0">
                <a:solidFill>
                  <a:srgbClr val="0F294C"/>
                </a:solidFill>
                <a:latin typeface="Gotham Book"/>
                <a:cs typeface="Gotham Book"/>
              </a:rPr>
              <a:t>you.</a:t>
            </a:r>
            <a:r>
              <a:rPr sz="3700" spc="-27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20" dirty="0">
                <a:solidFill>
                  <a:srgbClr val="0F294C"/>
                </a:solidFill>
                <a:latin typeface="Gotham Book"/>
                <a:cs typeface="Gotham Book"/>
              </a:rPr>
              <a:t>Each</a:t>
            </a:r>
            <a:r>
              <a:rPr sz="3700" spc="-26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40" dirty="0">
                <a:solidFill>
                  <a:srgbClr val="0F294C"/>
                </a:solidFill>
                <a:latin typeface="Gotham Book"/>
                <a:cs typeface="Gotham Book"/>
              </a:rPr>
              <a:t>item</a:t>
            </a:r>
            <a:r>
              <a:rPr sz="3700" spc="-26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25" dirty="0">
                <a:solidFill>
                  <a:srgbClr val="0F294C"/>
                </a:solidFill>
                <a:latin typeface="Gotham Book"/>
                <a:cs typeface="Gotham Book"/>
              </a:rPr>
              <a:t>in </a:t>
            </a:r>
            <a:r>
              <a:rPr sz="3700" spc="-100" dirty="0">
                <a:solidFill>
                  <a:srgbClr val="0F294C"/>
                </a:solidFill>
                <a:latin typeface="Gotham Book"/>
                <a:cs typeface="Gotham Book"/>
              </a:rPr>
              <a:t>the</a:t>
            </a:r>
            <a:r>
              <a:rPr sz="3700" spc="-26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20" dirty="0">
                <a:solidFill>
                  <a:srgbClr val="0F294C"/>
                </a:solidFill>
                <a:latin typeface="Gotham Book"/>
                <a:cs typeface="Gotham Book"/>
              </a:rPr>
              <a:t>Gift</a:t>
            </a:r>
            <a:r>
              <a:rPr sz="3700" spc="-26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40" dirty="0">
                <a:solidFill>
                  <a:srgbClr val="0F294C"/>
                </a:solidFill>
                <a:latin typeface="Gotham Book"/>
                <a:cs typeface="Gotham Book"/>
              </a:rPr>
              <a:t>Catalog</a:t>
            </a:r>
            <a:r>
              <a:rPr sz="3700" spc="-26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65" dirty="0">
                <a:solidFill>
                  <a:srgbClr val="0F294C"/>
                </a:solidFill>
                <a:latin typeface="Gotham Book"/>
                <a:cs typeface="Gotham Book"/>
              </a:rPr>
              <a:t>represents </a:t>
            </a:r>
            <a:r>
              <a:rPr sz="3700" dirty="0">
                <a:solidFill>
                  <a:srgbClr val="0F294C"/>
                </a:solidFill>
                <a:latin typeface="Gotham Book"/>
                <a:cs typeface="Gotham Book"/>
              </a:rPr>
              <a:t>a</a:t>
            </a:r>
            <a:r>
              <a:rPr sz="3700" spc="-28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35" dirty="0">
                <a:solidFill>
                  <a:srgbClr val="0F294C"/>
                </a:solidFill>
                <a:latin typeface="Gotham Book"/>
                <a:cs typeface="Gotham Book"/>
              </a:rPr>
              <a:t>way</a:t>
            </a:r>
            <a:r>
              <a:rPr sz="3700" spc="-20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20" dirty="0">
                <a:solidFill>
                  <a:srgbClr val="0F294C"/>
                </a:solidFill>
                <a:latin typeface="Gotham Book"/>
                <a:cs typeface="Gotham Book"/>
              </a:rPr>
              <a:t>you</a:t>
            </a:r>
            <a:r>
              <a:rPr sz="3700" spc="-20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85" dirty="0">
                <a:solidFill>
                  <a:srgbClr val="0F294C"/>
                </a:solidFill>
                <a:latin typeface="Gotham Book"/>
                <a:cs typeface="Gotham Book"/>
              </a:rPr>
              <a:t>can</a:t>
            </a:r>
            <a:r>
              <a:rPr sz="3700" spc="-20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14" dirty="0">
                <a:solidFill>
                  <a:srgbClr val="0F294C"/>
                </a:solidFill>
                <a:latin typeface="Gotham Book"/>
                <a:cs typeface="Gotham Book"/>
              </a:rPr>
              <a:t>make</a:t>
            </a:r>
            <a:r>
              <a:rPr sz="3700" spc="-20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50" dirty="0">
                <a:solidFill>
                  <a:srgbClr val="0F294C"/>
                </a:solidFill>
                <a:latin typeface="Gotham Book"/>
                <a:cs typeface="Gotham Book"/>
              </a:rPr>
              <a:t>a </a:t>
            </a:r>
            <a:r>
              <a:rPr sz="3700" spc="-30" dirty="0">
                <a:solidFill>
                  <a:srgbClr val="0F294C"/>
                </a:solidFill>
                <a:latin typeface="Gotham Book"/>
                <a:cs typeface="Gotham Book"/>
              </a:rPr>
              <a:t>difference.</a:t>
            </a:r>
            <a:endParaRPr sz="3700" dirty="0">
              <a:latin typeface="Gotham Book"/>
              <a:cs typeface="Gotham Book"/>
            </a:endParaRPr>
          </a:p>
          <a:p>
            <a:pPr marL="12700" marR="852169">
              <a:lnSpc>
                <a:spcPts val="3710"/>
              </a:lnSpc>
              <a:spcBef>
                <a:spcPts val="3710"/>
              </a:spcBef>
            </a:pPr>
            <a:r>
              <a:rPr sz="3700" spc="-100" dirty="0">
                <a:solidFill>
                  <a:srgbClr val="0F294C"/>
                </a:solidFill>
                <a:latin typeface="Gotham Book"/>
                <a:cs typeface="Gotham Book"/>
              </a:rPr>
              <a:t>Can</a:t>
            </a:r>
            <a:r>
              <a:rPr sz="3700" spc="-27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45" dirty="0">
                <a:solidFill>
                  <a:srgbClr val="0F294C"/>
                </a:solidFill>
                <a:latin typeface="Gotham Book"/>
                <a:cs typeface="Gotham Book"/>
              </a:rPr>
              <a:t>you</a:t>
            </a:r>
            <a:r>
              <a:rPr sz="3700" spc="-27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35" dirty="0">
                <a:solidFill>
                  <a:srgbClr val="0F294C"/>
                </a:solidFill>
                <a:latin typeface="Gotham Book"/>
                <a:cs typeface="Gotham Book"/>
              </a:rPr>
              <a:t>guess</a:t>
            </a:r>
            <a:r>
              <a:rPr sz="3700" spc="-27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40" dirty="0">
                <a:solidFill>
                  <a:srgbClr val="0F294C"/>
                </a:solidFill>
                <a:latin typeface="Gotham Book"/>
                <a:cs typeface="Gotham Book"/>
              </a:rPr>
              <a:t>how</a:t>
            </a:r>
            <a:r>
              <a:rPr sz="3700" spc="-27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20" dirty="0">
                <a:solidFill>
                  <a:srgbClr val="0F294C"/>
                </a:solidFill>
                <a:latin typeface="Gotham Book"/>
                <a:cs typeface="Gotham Book"/>
              </a:rPr>
              <a:t>each </a:t>
            </a:r>
            <a:r>
              <a:rPr sz="3700" spc="-135" dirty="0">
                <a:solidFill>
                  <a:srgbClr val="0F294C"/>
                </a:solidFill>
                <a:latin typeface="Gotham Book"/>
                <a:cs typeface="Gotham Book"/>
              </a:rPr>
              <a:t>gift</a:t>
            </a:r>
            <a:r>
              <a:rPr sz="3700" spc="-30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20" dirty="0">
                <a:solidFill>
                  <a:srgbClr val="0F294C"/>
                </a:solidFill>
                <a:latin typeface="Gotham Book"/>
                <a:cs typeface="Gotham Book"/>
              </a:rPr>
              <a:t>helps</a:t>
            </a:r>
            <a:r>
              <a:rPr sz="3700" spc="-28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50" dirty="0">
                <a:solidFill>
                  <a:srgbClr val="0F294C"/>
                </a:solidFill>
                <a:latin typeface="Gotham Book"/>
                <a:cs typeface="Gotham Book"/>
              </a:rPr>
              <a:t>people?</a:t>
            </a:r>
            <a:r>
              <a:rPr sz="3700" spc="-28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10" dirty="0">
                <a:solidFill>
                  <a:srgbClr val="0F294C"/>
                </a:solidFill>
                <a:latin typeface="Gotham Book"/>
                <a:cs typeface="Gotham Book"/>
              </a:rPr>
              <a:t>Let’s </a:t>
            </a:r>
            <a:r>
              <a:rPr sz="3700" spc="-120" dirty="0">
                <a:solidFill>
                  <a:srgbClr val="0F294C"/>
                </a:solidFill>
                <a:latin typeface="Gotham Book"/>
                <a:cs typeface="Gotham Book"/>
              </a:rPr>
              <a:t>learn</a:t>
            </a:r>
            <a:r>
              <a:rPr sz="3700" spc="-29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700" spc="-50" dirty="0">
                <a:solidFill>
                  <a:srgbClr val="0F294C"/>
                </a:solidFill>
                <a:latin typeface="Gotham Book"/>
                <a:cs typeface="Gotham Book"/>
              </a:rPr>
              <a:t>together!</a:t>
            </a:r>
            <a:endParaRPr sz="3700" dirty="0">
              <a:latin typeface="Gotham Book"/>
              <a:cs typeface="Gotham Book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476333" y="9032258"/>
            <a:ext cx="3686175" cy="911225"/>
            <a:chOff x="3476333" y="9032258"/>
            <a:chExt cx="3686175" cy="911225"/>
          </a:xfrm>
        </p:grpSpPr>
        <p:sp>
          <p:nvSpPr>
            <p:cNvPr id="15" name="object 15">
              <a:hlinkClick r:id="" action="ppaction://hlinkshowjump?jump=nextslide"/>
            </p:cNvPr>
            <p:cNvSpPr/>
            <p:nvPr/>
          </p:nvSpPr>
          <p:spPr>
            <a:xfrm>
              <a:off x="3476333" y="9032258"/>
              <a:ext cx="3686175" cy="911225"/>
            </a:xfrm>
            <a:custGeom>
              <a:avLst/>
              <a:gdLst/>
              <a:ahLst/>
              <a:cxnLst/>
              <a:rect l="l" t="t" r="r" b="b"/>
              <a:pathLst>
                <a:path w="3686175" h="911225">
                  <a:moveTo>
                    <a:pt x="3685751" y="0"/>
                  </a:moveTo>
                  <a:lnTo>
                    <a:pt x="0" y="0"/>
                  </a:lnTo>
                  <a:lnTo>
                    <a:pt x="0" y="910967"/>
                  </a:lnTo>
                  <a:lnTo>
                    <a:pt x="3685751" y="910967"/>
                  </a:lnTo>
                  <a:lnTo>
                    <a:pt x="3685751" y="0"/>
                  </a:lnTo>
                  <a:close/>
                </a:path>
              </a:pathLst>
            </a:custGeom>
            <a:solidFill>
              <a:srgbClr val="E96C25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6" name="object 16">
              <a:hlinkClick r:id="" action="ppaction://hlinkshowjump?jump=nextslide"/>
            </p:cNvPr>
            <p:cNvSpPr/>
            <p:nvPr/>
          </p:nvSpPr>
          <p:spPr>
            <a:xfrm>
              <a:off x="3999887" y="9336125"/>
              <a:ext cx="2639060" cy="303530"/>
            </a:xfrm>
            <a:custGeom>
              <a:avLst/>
              <a:gdLst/>
              <a:ahLst/>
              <a:cxnLst/>
              <a:rect l="l" t="t" r="r" b="b"/>
              <a:pathLst>
                <a:path w="2639059" h="303529">
                  <a:moveTo>
                    <a:pt x="38114" y="209836"/>
                  </a:moveTo>
                  <a:lnTo>
                    <a:pt x="0" y="255489"/>
                  </a:lnTo>
                  <a:lnTo>
                    <a:pt x="28035" y="276071"/>
                  </a:lnTo>
                  <a:lnTo>
                    <a:pt x="58741" y="290724"/>
                  </a:lnTo>
                  <a:lnTo>
                    <a:pt x="91175" y="299486"/>
                  </a:lnTo>
                  <a:lnTo>
                    <a:pt x="124394" y="302399"/>
                  </a:lnTo>
                  <a:lnTo>
                    <a:pt x="167894" y="296384"/>
                  </a:lnTo>
                  <a:lnTo>
                    <a:pt x="201931" y="278787"/>
                  </a:lnTo>
                  <a:lnTo>
                    <a:pt x="224109" y="250273"/>
                  </a:lnTo>
                  <a:lnTo>
                    <a:pt x="225098" y="245437"/>
                  </a:lnTo>
                  <a:lnTo>
                    <a:pt x="125650" y="245437"/>
                  </a:lnTo>
                  <a:lnTo>
                    <a:pt x="101547" y="242937"/>
                  </a:lnTo>
                  <a:lnTo>
                    <a:pt x="79212" y="235804"/>
                  </a:lnTo>
                  <a:lnTo>
                    <a:pt x="58211" y="224587"/>
                  </a:lnTo>
                  <a:lnTo>
                    <a:pt x="38114" y="209836"/>
                  </a:lnTo>
                  <a:close/>
                </a:path>
                <a:path w="2639059" h="303529">
                  <a:moveTo>
                    <a:pt x="114342" y="837"/>
                  </a:moveTo>
                  <a:lnTo>
                    <a:pt x="73040" y="7166"/>
                  </a:lnTo>
                  <a:lnTo>
                    <a:pt x="40574" y="25077"/>
                  </a:lnTo>
                  <a:lnTo>
                    <a:pt x="19338" y="52963"/>
                  </a:lnTo>
                  <a:lnTo>
                    <a:pt x="11727" y="89211"/>
                  </a:lnTo>
                  <a:lnTo>
                    <a:pt x="11727" y="90049"/>
                  </a:lnTo>
                  <a:lnTo>
                    <a:pt x="18605" y="126494"/>
                  </a:lnTo>
                  <a:lnTo>
                    <a:pt x="38166" y="151042"/>
                  </a:lnTo>
                  <a:lnTo>
                    <a:pt x="68800" y="167501"/>
                  </a:lnTo>
                  <a:lnTo>
                    <a:pt x="138798" y="188508"/>
                  </a:lnTo>
                  <a:lnTo>
                    <a:pt x="156801" y="196904"/>
                  </a:lnTo>
                  <a:lnTo>
                    <a:pt x="165616" y="206008"/>
                  </a:lnTo>
                  <a:lnTo>
                    <a:pt x="167953" y="216956"/>
                  </a:lnTo>
                  <a:lnTo>
                    <a:pt x="167953" y="217794"/>
                  </a:lnTo>
                  <a:lnTo>
                    <a:pt x="165053" y="229358"/>
                  </a:lnTo>
                  <a:lnTo>
                    <a:pt x="156696" y="238055"/>
                  </a:lnTo>
                  <a:lnTo>
                    <a:pt x="143392" y="243533"/>
                  </a:lnTo>
                  <a:lnTo>
                    <a:pt x="125650" y="245437"/>
                  </a:lnTo>
                  <a:lnTo>
                    <a:pt x="225098" y="245437"/>
                  </a:lnTo>
                  <a:lnTo>
                    <a:pt x="232034" y="211511"/>
                  </a:lnTo>
                  <a:lnTo>
                    <a:pt x="232034" y="210674"/>
                  </a:lnTo>
                  <a:lnTo>
                    <a:pt x="207847" y="153346"/>
                  </a:lnTo>
                  <a:lnTo>
                    <a:pt x="139053" y="122718"/>
                  </a:lnTo>
                  <a:lnTo>
                    <a:pt x="107791" y="113929"/>
                  </a:lnTo>
                  <a:lnTo>
                    <a:pt x="88426" y="105808"/>
                  </a:lnTo>
                  <a:lnTo>
                    <a:pt x="78564" y="96508"/>
                  </a:lnTo>
                  <a:lnTo>
                    <a:pt x="75809" y="84185"/>
                  </a:lnTo>
                  <a:lnTo>
                    <a:pt x="75809" y="83348"/>
                  </a:lnTo>
                  <a:lnTo>
                    <a:pt x="78224" y="73348"/>
                  </a:lnTo>
                  <a:lnTo>
                    <a:pt x="85390" y="65233"/>
                  </a:lnTo>
                  <a:lnTo>
                    <a:pt x="97189" y="59788"/>
                  </a:lnTo>
                  <a:lnTo>
                    <a:pt x="113504" y="57799"/>
                  </a:lnTo>
                  <a:lnTo>
                    <a:pt x="209663" y="57799"/>
                  </a:lnTo>
                  <a:lnTo>
                    <a:pt x="223239" y="38114"/>
                  </a:lnTo>
                  <a:lnTo>
                    <a:pt x="199686" y="22217"/>
                  </a:lnTo>
                  <a:lnTo>
                    <a:pt x="173659" y="10523"/>
                  </a:lnTo>
                  <a:lnTo>
                    <a:pt x="145198" y="3304"/>
                  </a:lnTo>
                  <a:lnTo>
                    <a:pt x="114342" y="837"/>
                  </a:lnTo>
                  <a:close/>
                </a:path>
                <a:path w="2639059" h="303529">
                  <a:moveTo>
                    <a:pt x="209663" y="57799"/>
                  </a:moveTo>
                  <a:lnTo>
                    <a:pt x="113504" y="57799"/>
                  </a:lnTo>
                  <a:lnTo>
                    <a:pt x="132210" y="59788"/>
                  </a:lnTo>
                  <a:lnTo>
                    <a:pt x="151147" y="65495"/>
                  </a:lnTo>
                  <a:lnTo>
                    <a:pt x="170341" y="74585"/>
                  </a:lnTo>
                  <a:lnTo>
                    <a:pt x="189732" y="86698"/>
                  </a:lnTo>
                  <a:lnTo>
                    <a:pt x="209663" y="57799"/>
                  </a:lnTo>
                  <a:close/>
                </a:path>
                <a:path w="2639059" h="303529">
                  <a:moveTo>
                    <a:pt x="414647" y="64500"/>
                  </a:moveTo>
                  <a:lnTo>
                    <a:pt x="350146" y="64500"/>
                  </a:lnTo>
                  <a:lnTo>
                    <a:pt x="350146" y="298210"/>
                  </a:lnTo>
                  <a:lnTo>
                    <a:pt x="414647" y="298210"/>
                  </a:lnTo>
                  <a:lnTo>
                    <a:pt x="414647" y="64500"/>
                  </a:lnTo>
                  <a:close/>
                </a:path>
                <a:path w="2639059" h="303529">
                  <a:moveTo>
                    <a:pt x="675581" y="2931"/>
                  </a:moveTo>
                  <a:lnTo>
                    <a:pt x="616106" y="2931"/>
                  </a:lnTo>
                  <a:lnTo>
                    <a:pt x="490456" y="298210"/>
                  </a:lnTo>
                  <a:lnTo>
                    <a:pt x="556213" y="298210"/>
                  </a:lnTo>
                  <a:lnTo>
                    <a:pt x="583018" y="232453"/>
                  </a:lnTo>
                  <a:lnTo>
                    <a:pt x="773250" y="232453"/>
                  </a:lnTo>
                  <a:lnTo>
                    <a:pt x="749011" y="175492"/>
                  </a:lnTo>
                  <a:lnTo>
                    <a:pt x="606054" y="175492"/>
                  </a:lnTo>
                  <a:lnTo>
                    <a:pt x="645006" y="80416"/>
                  </a:lnTo>
                  <a:lnTo>
                    <a:pt x="708553" y="80416"/>
                  </a:lnTo>
                  <a:lnTo>
                    <a:pt x="675581" y="2931"/>
                  </a:lnTo>
                  <a:close/>
                </a:path>
                <a:path w="2639059" h="303529">
                  <a:moveTo>
                    <a:pt x="773250" y="232453"/>
                  </a:moveTo>
                  <a:lnTo>
                    <a:pt x="706994" y="232453"/>
                  </a:lnTo>
                  <a:lnTo>
                    <a:pt x="733799" y="298210"/>
                  </a:lnTo>
                  <a:lnTo>
                    <a:pt x="801232" y="298210"/>
                  </a:lnTo>
                  <a:lnTo>
                    <a:pt x="773250" y="232453"/>
                  </a:lnTo>
                  <a:close/>
                </a:path>
                <a:path w="2639059" h="303529">
                  <a:moveTo>
                    <a:pt x="708553" y="80416"/>
                  </a:moveTo>
                  <a:lnTo>
                    <a:pt x="645006" y="80416"/>
                  </a:lnTo>
                  <a:lnTo>
                    <a:pt x="683958" y="175492"/>
                  </a:lnTo>
                  <a:lnTo>
                    <a:pt x="749011" y="175492"/>
                  </a:lnTo>
                  <a:lnTo>
                    <a:pt x="708553" y="80416"/>
                  </a:lnTo>
                  <a:close/>
                </a:path>
                <a:path w="2639059" h="303529">
                  <a:moveTo>
                    <a:pt x="503859" y="5026"/>
                  </a:moveTo>
                  <a:lnTo>
                    <a:pt x="260934" y="5026"/>
                  </a:lnTo>
                  <a:lnTo>
                    <a:pt x="260934" y="64500"/>
                  </a:lnTo>
                  <a:lnTo>
                    <a:pt x="503859" y="64500"/>
                  </a:lnTo>
                  <a:lnTo>
                    <a:pt x="503859" y="5026"/>
                  </a:lnTo>
                  <a:close/>
                </a:path>
                <a:path w="2639059" h="303529">
                  <a:moveTo>
                    <a:pt x="980493" y="5026"/>
                  </a:moveTo>
                  <a:lnTo>
                    <a:pt x="846466" y="5026"/>
                  </a:lnTo>
                  <a:lnTo>
                    <a:pt x="846466" y="298210"/>
                  </a:lnTo>
                  <a:lnTo>
                    <a:pt x="910967" y="298210"/>
                  </a:lnTo>
                  <a:lnTo>
                    <a:pt x="910967" y="204391"/>
                  </a:lnTo>
                  <a:lnTo>
                    <a:pt x="1035689" y="204391"/>
                  </a:lnTo>
                  <a:lnTo>
                    <a:pt x="1028240" y="193501"/>
                  </a:lnTo>
                  <a:lnTo>
                    <a:pt x="1053783" y="180125"/>
                  </a:lnTo>
                  <a:lnTo>
                    <a:pt x="1073632" y="160623"/>
                  </a:lnTo>
                  <a:lnTo>
                    <a:pt x="1080212" y="147430"/>
                  </a:lnTo>
                  <a:lnTo>
                    <a:pt x="910967" y="147430"/>
                  </a:lnTo>
                  <a:lnTo>
                    <a:pt x="910967" y="63244"/>
                  </a:lnTo>
                  <a:lnTo>
                    <a:pt x="1083885" y="63244"/>
                  </a:lnTo>
                  <a:lnTo>
                    <a:pt x="1083507" y="61215"/>
                  </a:lnTo>
                  <a:lnTo>
                    <a:pt x="1061695" y="30784"/>
                  </a:lnTo>
                  <a:lnTo>
                    <a:pt x="1026925" y="11661"/>
                  </a:lnTo>
                  <a:lnTo>
                    <a:pt x="980493" y="5026"/>
                  </a:lnTo>
                  <a:close/>
                </a:path>
                <a:path w="2639059" h="303529">
                  <a:moveTo>
                    <a:pt x="1035689" y="204391"/>
                  </a:moveTo>
                  <a:lnTo>
                    <a:pt x="961646" y="204391"/>
                  </a:lnTo>
                  <a:lnTo>
                    <a:pt x="1024471" y="298210"/>
                  </a:lnTo>
                  <a:lnTo>
                    <a:pt x="1099861" y="298210"/>
                  </a:lnTo>
                  <a:lnTo>
                    <a:pt x="1035689" y="204391"/>
                  </a:lnTo>
                  <a:close/>
                </a:path>
                <a:path w="2639059" h="303529">
                  <a:moveTo>
                    <a:pt x="1083885" y="63244"/>
                  </a:moveTo>
                  <a:lnTo>
                    <a:pt x="975048" y="63244"/>
                  </a:lnTo>
                  <a:lnTo>
                    <a:pt x="996219" y="65901"/>
                  </a:lnTo>
                  <a:lnTo>
                    <a:pt x="1012168" y="73819"/>
                  </a:lnTo>
                  <a:lnTo>
                    <a:pt x="1022226" y="86921"/>
                  </a:lnTo>
                  <a:lnTo>
                    <a:pt x="1025727" y="105127"/>
                  </a:lnTo>
                  <a:lnTo>
                    <a:pt x="1025727" y="105965"/>
                  </a:lnTo>
                  <a:lnTo>
                    <a:pt x="1022423" y="122869"/>
                  </a:lnTo>
                  <a:lnTo>
                    <a:pt x="1012796" y="135964"/>
                  </a:lnTo>
                  <a:lnTo>
                    <a:pt x="997279" y="144426"/>
                  </a:lnTo>
                  <a:lnTo>
                    <a:pt x="976305" y="147430"/>
                  </a:lnTo>
                  <a:lnTo>
                    <a:pt x="1080212" y="147430"/>
                  </a:lnTo>
                  <a:lnTo>
                    <a:pt x="1086491" y="134838"/>
                  </a:lnTo>
                  <a:lnTo>
                    <a:pt x="1091066" y="102614"/>
                  </a:lnTo>
                  <a:lnTo>
                    <a:pt x="1091066" y="101777"/>
                  </a:lnTo>
                  <a:lnTo>
                    <a:pt x="1083885" y="63244"/>
                  </a:lnTo>
                  <a:close/>
                </a:path>
                <a:path w="2639059" h="303529">
                  <a:moveTo>
                    <a:pt x="1282044" y="64500"/>
                  </a:moveTo>
                  <a:lnTo>
                    <a:pt x="1217544" y="64500"/>
                  </a:lnTo>
                  <a:lnTo>
                    <a:pt x="1217544" y="298210"/>
                  </a:lnTo>
                  <a:lnTo>
                    <a:pt x="1282044" y="298210"/>
                  </a:lnTo>
                  <a:lnTo>
                    <a:pt x="1282044" y="64500"/>
                  </a:lnTo>
                  <a:close/>
                </a:path>
                <a:path w="2639059" h="303529">
                  <a:moveTo>
                    <a:pt x="1371256" y="5026"/>
                  </a:moveTo>
                  <a:lnTo>
                    <a:pt x="1128332" y="5026"/>
                  </a:lnTo>
                  <a:lnTo>
                    <a:pt x="1128332" y="64500"/>
                  </a:lnTo>
                  <a:lnTo>
                    <a:pt x="1371256" y="64500"/>
                  </a:lnTo>
                  <a:lnTo>
                    <a:pt x="1371256" y="5026"/>
                  </a:lnTo>
                  <a:close/>
                </a:path>
                <a:path w="2639059" h="303529">
                  <a:moveTo>
                    <a:pt x="1605804" y="5026"/>
                  </a:moveTo>
                  <a:lnTo>
                    <a:pt x="1546329" y="5026"/>
                  </a:lnTo>
                  <a:lnTo>
                    <a:pt x="1546329" y="298210"/>
                  </a:lnTo>
                  <a:lnTo>
                    <a:pt x="1609992" y="298210"/>
                  </a:lnTo>
                  <a:lnTo>
                    <a:pt x="1609992" y="111829"/>
                  </a:lnTo>
                  <a:lnTo>
                    <a:pt x="1687083" y="111829"/>
                  </a:lnTo>
                  <a:lnTo>
                    <a:pt x="1605804" y="5026"/>
                  </a:lnTo>
                  <a:close/>
                </a:path>
                <a:path w="2639059" h="303529">
                  <a:moveTo>
                    <a:pt x="1687083" y="111829"/>
                  </a:moveTo>
                  <a:lnTo>
                    <a:pt x="1609992" y="111829"/>
                  </a:lnTo>
                  <a:lnTo>
                    <a:pt x="1751978" y="298210"/>
                  </a:lnTo>
                  <a:lnTo>
                    <a:pt x="1806845" y="298210"/>
                  </a:lnTo>
                  <a:lnTo>
                    <a:pt x="1806845" y="185544"/>
                  </a:lnTo>
                  <a:lnTo>
                    <a:pt x="1743182" y="185544"/>
                  </a:lnTo>
                  <a:lnTo>
                    <a:pt x="1687083" y="111829"/>
                  </a:lnTo>
                  <a:close/>
                </a:path>
                <a:path w="2639059" h="303529">
                  <a:moveTo>
                    <a:pt x="1806845" y="5026"/>
                  </a:moveTo>
                  <a:lnTo>
                    <a:pt x="1743182" y="5026"/>
                  </a:lnTo>
                  <a:lnTo>
                    <a:pt x="1743182" y="185544"/>
                  </a:lnTo>
                  <a:lnTo>
                    <a:pt x="1806845" y="185544"/>
                  </a:lnTo>
                  <a:lnTo>
                    <a:pt x="1806845" y="5026"/>
                  </a:lnTo>
                  <a:close/>
                </a:path>
                <a:path w="2639059" h="303529">
                  <a:moveTo>
                    <a:pt x="2020441" y="0"/>
                  </a:moveTo>
                  <a:lnTo>
                    <a:pt x="1969453" y="7766"/>
                  </a:lnTo>
                  <a:lnTo>
                    <a:pt x="1926367" y="29365"/>
                  </a:lnTo>
                  <a:lnTo>
                    <a:pt x="1893151" y="62242"/>
                  </a:lnTo>
                  <a:lnTo>
                    <a:pt x="1871777" y="103844"/>
                  </a:lnTo>
                  <a:lnTo>
                    <a:pt x="1864215" y="151618"/>
                  </a:lnTo>
                  <a:lnTo>
                    <a:pt x="1864215" y="152456"/>
                  </a:lnTo>
                  <a:lnTo>
                    <a:pt x="1871573" y="199392"/>
                  </a:lnTo>
                  <a:lnTo>
                    <a:pt x="1871690" y="200143"/>
                  </a:lnTo>
                  <a:lnTo>
                    <a:pt x="1892857" y="241537"/>
                  </a:lnTo>
                  <a:lnTo>
                    <a:pt x="1925824" y="274166"/>
                  </a:lnTo>
                  <a:lnTo>
                    <a:pt x="1968703" y="295557"/>
                  </a:lnTo>
                  <a:lnTo>
                    <a:pt x="2019603" y="303236"/>
                  </a:lnTo>
                  <a:lnTo>
                    <a:pt x="2070018" y="295557"/>
                  </a:lnTo>
                  <a:lnTo>
                    <a:pt x="2070416" y="295557"/>
                  </a:lnTo>
                  <a:lnTo>
                    <a:pt x="2113677" y="273871"/>
                  </a:lnTo>
                  <a:lnTo>
                    <a:pt x="2144096" y="243762"/>
                  </a:lnTo>
                  <a:lnTo>
                    <a:pt x="2020441" y="243762"/>
                  </a:lnTo>
                  <a:lnTo>
                    <a:pt x="1984656" y="236432"/>
                  </a:lnTo>
                  <a:lnTo>
                    <a:pt x="1956568" y="216537"/>
                  </a:lnTo>
                  <a:lnTo>
                    <a:pt x="1938218" y="187219"/>
                  </a:lnTo>
                  <a:lnTo>
                    <a:pt x="1931647" y="151618"/>
                  </a:lnTo>
                  <a:lnTo>
                    <a:pt x="1931647" y="150780"/>
                  </a:lnTo>
                  <a:lnTo>
                    <a:pt x="1938087" y="115310"/>
                  </a:lnTo>
                  <a:lnTo>
                    <a:pt x="1956149" y="86280"/>
                  </a:lnTo>
                  <a:lnTo>
                    <a:pt x="1983950" y="66673"/>
                  </a:lnTo>
                  <a:lnTo>
                    <a:pt x="2019603" y="59474"/>
                  </a:lnTo>
                  <a:lnTo>
                    <a:pt x="2144939" y="59474"/>
                  </a:lnTo>
                  <a:lnTo>
                    <a:pt x="2114220" y="29070"/>
                  </a:lnTo>
                  <a:lnTo>
                    <a:pt x="2071515" y="7766"/>
                  </a:lnTo>
                  <a:lnTo>
                    <a:pt x="2071918" y="7766"/>
                  </a:lnTo>
                  <a:lnTo>
                    <a:pt x="2020441" y="0"/>
                  </a:lnTo>
                  <a:close/>
                </a:path>
                <a:path w="2639059" h="303529">
                  <a:moveTo>
                    <a:pt x="2144939" y="59474"/>
                  </a:moveTo>
                  <a:lnTo>
                    <a:pt x="2019603" y="59474"/>
                  </a:lnTo>
                  <a:lnTo>
                    <a:pt x="2055387" y="66804"/>
                  </a:lnTo>
                  <a:lnTo>
                    <a:pt x="2083475" y="86698"/>
                  </a:lnTo>
                  <a:lnTo>
                    <a:pt x="2101826" y="116017"/>
                  </a:lnTo>
                  <a:lnTo>
                    <a:pt x="2108396" y="151618"/>
                  </a:lnTo>
                  <a:lnTo>
                    <a:pt x="2108396" y="152456"/>
                  </a:lnTo>
                  <a:lnTo>
                    <a:pt x="2101956" y="187926"/>
                  </a:lnTo>
                  <a:lnTo>
                    <a:pt x="2083894" y="216956"/>
                  </a:lnTo>
                  <a:lnTo>
                    <a:pt x="2056094" y="236563"/>
                  </a:lnTo>
                  <a:lnTo>
                    <a:pt x="2020441" y="243762"/>
                  </a:lnTo>
                  <a:lnTo>
                    <a:pt x="2144096" y="243762"/>
                  </a:lnTo>
                  <a:lnTo>
                    <a:pt x="2146892" y="240994"/>
                  </a:lnTo>
                  <a:lnTo>
                    <a:pt x="2168266" y="199392"/>
                  </a:lnTo>
                  <a:lnTo>
                    <a:pt x="2175829" y="151618"/>
                  </a:lnTo>
                  <a:lnTo>
                    <a:pt x="2175829" y="150780"/>
                  </a:lnTo>
                  <a:lnTo>
                    <a:pt x="2168471" y="103844"/>
                  </a:lnTo>
                  <a:lnTo>
                    <a:pt x="2168353" y="103093"/>
                  </a:lnTo>
                  <a:lnTo>
                    <a:pt x="2147187" y="61699"/>
                  </a:lnTo>
                  <a:lnTo>
                    <a:pt x="2144939" y="59474"/>
                  </a:lnTo>
                  <a:close/>
                </a:path>
                <a:path w="2639059" h="303529">
                  <a:moveTo>
                    <a:pt x="2262946" y="5026"/>
                  </a:moveTo>
                  <a:lnTo>
                    <a:pt x="2193838" y="5026"/>
                  </a:lnTo>
                  <a:lnTo>
                    <a:pt x="2293940" y="300304"/>
                  </a:lnTo>
                  <a:lnTo>
                    <a:pt x="2350064" y="300304"/>
                  </a:lnTo>
                  <a:lnTo>
                    <a:pt x="2383441" y="203554"/>
                  </a:lnTo>
                  <a:lnTo>
                    <a:pt x="2323677" y="203554"/>
                  </a:lnTo>
                  <a:lnTo>
                    <a:pt x="2262946" y="5026"/>
                  </a:lnTo>
                  <a:close/>
                </a:path>
                <a:path w="2639059" h="303529">
                  <a:moveTo>
                    <a:pt x="2479119" y="108478"/>
                  </a:moveTo>
                  <a:lnTo>
                    <a:pt x="2416240" y="108478"/>
                  </a:lnTo>
                  <a:lnTo>
                    <a:pt x="2482416" y="300304"/>
                  </a:lnTo>
                  <a:lnTo>
                    <a:pt x="2538540" y="300304"/>
                  </a:lnTo>
                  <a:lnTo>
                    <a:pt x="2571339" y="203554"/>
                  </a:lnTo>
                  <a:lnTo>
                    <a:pt x="2510478" y="203554"/>
                  </a:lnTo>
                  <a:lnTo>
                    <a:pt x="2479119" y="108478"/>
                  </a:lnTo>
                  <a:close/>
                </a:path>
                <a:path w="2639059" h="303529">
                  <a:moveTo>
                    <a:pt x="2444721" y="4188"/>
                  </a:moveTo>
                  <a:lnTo>
                    <a:pt x="2389435" y="4188"/>
                  </a:lnTo>
                  <a:lnTo>
                    <a:pt x="2323677" y="203554"/>
                  </a:lnTo>
                  <a:lnTo>
                    <a:pt x="2383441" y="203554"/>
                  </a:lnTo>
                  <a:lnTo>
                    <a:pt x="2416240" y="108478"/>
                  </a:lnTo>
                  <a:lnTo>
                    <a:pt x="2479119" y="108478"/>
                  </a:lnTo>
                  <a:lnTo>
                    <a:pt x="2444721" y="4188"/>
                  </a:lnTo>
                  <a:close/>
                </a:path>
                <a:path w="2639059" h="303529">
                  <a:moveTo>
                    <a:pt x="2638642" y="5026"/>
                  </a:moveTo>
                  <a:lnTo>
                    <a:pt x="2571209" y="5026"/>
                  </a:lnTo>
                  <a:lnTo>
                    <a:pt x="2510478" y="203554"/>
                  </a:lnTo>
                  <a:lnTo>
                    <a:pt x="2571339" y="203554"/>
                  </a:lnTo>
                  <a:lnTo>
                    <a:pt x="2638642" y="50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093940" cy="11308715"/>
          </a:xfrm>
          <a:custGeom>
            <a:avLst/>
            <a:gdLst/>
            <a:ahLst/>
            <a:cxnLst/>
            <a:rect l="l" t="t" r="r" b="b"/>
            <a:pathLst>
              <a:path w="20093940" h="11308715">
                <a:moveTo>
                  <a:pt x="20093629" y="0"/>
                </a:moveTo>
                <a:lnTo>
                  <a:pt x="0" y="0"/>
                </a:lnTo>
                <a:lnTo>
                  <a:pt x="0" y="11308556"/>
                </a:lnTo>
                <a:lnTo>
                  <a:pt x="20093629" y="11308556"/>
                </a:lnTo>
                <a:lnTo>
                  <a:pt x="20093629" y="0"/>
                </a:lnTo>
                <a:close/>
              </a:path>
            </a:pathLst>
          </a:custGeom>
          <a:solidFill>
            <a:srgbClr val="EAE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6488" rIns="0" bIns="0" rtlCol="0">
            <a:spAutoFit/>
          </a:bodyPr>
          <a:lstStyle/>
          <a:p>
            <a:pPr marL="85725">
              <a:lnSpc>
                <a:spcPct val="100000"/>
              </a:lnSpc>
              <a:spcBef>
                <a:spcPts val="114"/>
              </a:spcBef>
            </a:pPr>
            <a:r>
              <a:rPr spc="-960" dirty="0"/>
              <a:t>Y</a:t>
            </a:r>
            <a:r>
              <a:rPr spc="-275" dirty="0"/>
              <a:t>es!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368300">
              <a:lnSpc>
                <a:spcPts val="2640"/>
              </a:lnSpc>
              <a:spcBef>
                <a:spcPts val="295"/>
              </a:spcBef>
            </a:pPr>
            <a:r>
              <a:rPr spc="-95" dirty="0"/>
              <a:t>Sewing</a:t>
            </a:r>
            <a:r>
              <a:rPr spc="-160" dirty="0"/>
              <a:t> </a:t>
            </a:r>
            <a:r>
              <a:rPr spc="-90" dirty="0"/>
              <a:t>machines</a:t>
            </a:r>
            <a:r>
              <a:rPr spc="-160" dirty="0"/>
              <a:t> </a:t>
            </a:r>
            <a:r>
              <a:rPr spc="-95" dirty="0"/>
              <a:t>are</a:t>
            </a:r>
            <a:r>
              <a:rPr spc="-160" dirty="0"/>
              <a:t> </a:t>
            </a:r>
            <a:r>
              <a:rPr spc="-20" dirty="0"/>
              <a:t>a</a:t>
            </a:r>
            <a:r>
              <a:rPr spc="-160" dirty="0"/>
              <a:t> </a:t>
            </a:r>
            <a:r>
              <a:rPr spc="-105" dirty="0"/>
              <a:t>creative</a:t>
            </a:r>
            <a:r>
              <a:rPr spc="-160" dirty="0"/>
              <a:t> </a:t>
            </a:r>
            <a:r>
              <a:rPr spc="-105" dirty="0"/>
              <a:t>way</a:t>
            </a:r>
            <a:r>
              <a:rPr spc="-160" dirty="0"/>
              <a:t> </a:t>
            </a:r>
            <a:r>
              <a:rPr spc="-65" dirty="0"/>
              <a:t>to</a:t>
            </a:r>
            <a:r>
              <a:rPr spc="-160" dirty="0"/>
              <a:t> </a:t>
            </a:r>
            <a:r>
              <a:rPr spc="-90" dirty="0"/>
              <a:t>start</a:t>
            </a:r>
            <a:r>
              <a:rPr spc="-160" dirty="0"/>
              <a:t> </a:t>
            </a:r>
            <a:r>
              <a:rPr spc="-20" dirty="0"/>
              <a:t>a</a:t>
            </a:r>
            <a:r>
              <a:rPr spc="-160" dirty="0"/>
              <a:t> </a:t>
            </a:r>
            <a:r>
              <a:rPr spc="-95" dirty="0"/>
              <a:t>clothes-</a:t>
            </a:r>
            <a:r>
              <a:rPr spc="-10" dirty="0"/>
              <a:t>making </a:t>
            </a:r>
            <a:r>
              <a:rPr spc="-95" dirty="0"/>
              <a:t>business.</a:t>
            </a:r>
            <a:r>
              <a:rPr spc="-160" dirty="0"/>
              <a:t> </a:t>
            </a:r>
            <a:r>
              <a:rPr spc="-135" dirty="0"/>
              <a:t>Your</a:t>
            </a:r>
            <a:r>
              <a:rPr spc="-155" dirty="0"/>
              <a:t> </a:t>
            </a:r>
            <a:r>
              <a:rPr spc="-80" dirty="0"/>
              <a:t>gift</a:t>
            </a:r>
            <a:r>
              <a:rPr spc="-155" dirty="0"/>
              <a:t> </a:t>
            </a:r>
            <a:r>
              <a:rPr spc="-90" dirty="0"/>
              <a:t>includes</a:t>
            </a:r>
            <a:r>
              <a:rPr spc="-160" dirty="0"/>
              <a:t> </a:t>
            </a:r>
            <a:r>
              <a:rPr spc="-95" dirty="0"/>
              <a:t>sewing</a:t>
            </a:r>
            <a:r>
              <a:rPr spc="-155" dirty="0"/>
              <a:t> </a:t>
            </a:r>
            <a:r>
              <a:rPr spc="-85" dirty="0"/>
              <a:t>classes</a:t>
            </a:r>
            <a:r>
              <a:rPr spc="-155" dirty="0"/>
              <a:t> </a:t>
            </a:r>
            <a:r>
              <a:rPr spc="-70" dirty="0"/>
              <a:t>and</a:t>
            </a:r>
            <a:r>
              <a:rPr spc="-160" dirty="0"/>
              <a:t> </a:t>
            </a:r>
            <a:r>
              <a:rPr spc="-20" dirty="0"/>
              <a:t>a</a:t>
            </a:r>
            <a:r>
              <a:rPr spc="-155" dirty="0"/>
              <a:t> </a:t>
            </a:r>
            <a:r>
              <a:rPr spc="-95" dirty="0"/>
              <a:t>sewing</a:t>
            </a:r>
            <a:r>
              <a:rPr spc="-155" dirty="0"/>
              <a:t> </a:t>
            </a:r>
            <a:r>
              <a:rPr spc="-50" dirty="0"/>
              <a:t>machine!</a:t>
            </a:r>
          </a:p>
          <a:p>
            <a:pPr marL="12700" marR="5080">
              <a:lnSpc>
                <a:spcPts val="2640"/>
              </a:lnSpc>
              <a:spcBef>
                <a:spcPts val="2635"/>
              </a:spcBef>
            </a:pPr>
            <a:r>
              <a:rPr spc="-55" dirty="0"/>
              <a:t>In</a:t>
            </a:r>
            <a:r>
              <a:rPr spc="-155" dirty="0"/>
              <a:t> </a:t>
            </a:r>
            <a:r>
              <a:rPr spc="-85" dirty="0"/>
              <a:t>South</a:t>
            </a:r>
            <a:r>
              <a:rPr spc="-150" dirty="0"/>
              <a:t> </a:t>
            </a:r>
            <a:r>
              <a:rPr spc="-95" dirty="0"/>
              <a:t>Africa,</a:t>
            </a:r>
            <a:r>
              <a:rPr spc="-155" dirty="0"/>
              <a:t> </a:t>
            </a:r>
            <a:r>
              <a:rPr spc="-20" dirty="0"/>
              <a:t>a</a:t>
            </a:r>
            <a:r>
              <a:rPr spc="-150" dirty="0"/>
              <a:t> </a:t>
            </a:r>
            <a:r>
              <a:rPr spc="-95" dirty="0"/>
              <a:t>sewing</a:t>
            </a:r>
            <a:r>
              <a:rPr spc="-155" dirty="0"/>
              <a:t> </a:t>
            </a:r>
            <a:r>
              <a:rPr spc="-90" dirty="0"/>
              <a:t>class</a:t>
            </a:r>
            <a:r>
              <a:rPr spc="-150" dirty="0"/>
              <a:t> </a:t>
            </a:r>
            <a:r>
              <a:rPr spc="-95" dirty="0"/>
              <a:t>brought</a:t>
            </a:r>
            <a:r>
              <a:rPr spc="-155" dirty="0"/>
              <a:t> </a:t>
            </a:r>
            <a:r>
              <a:rPr spc="-95" dirty="0"/>
              <a:t>together</a:t>
            </a:r>
            <a:r>
              <a:rPr spc="-150" dirty="0"/>
              <a:t> </a:t>
            </a:r>
            <a:r>
              <a:rPr spc="-55" dirty="0"/>
              <a:t>60</a:t>
            </a:r>
            <a:r>
              <a:rPr spc="-155" dirty="0"/>
              <a:t> </a:t>
            </a:r>
            <a:r>
              <a:rPr spc="-95" dirty="0"/>
              <a:t>women</a:t>
            </a:r>
            <a:r>
              <a:rPr spc="-150" dirty="0"/>
              <a:t> </a:t>
            </a:r>
            <a:r>
              <a:rPr spc="-70" dirty="0"/>
              <a:t>who</a:t>
            </a:r>
            <a:r>
              <a:rPr spc="-150" dirty="0"/>
              <a:t> </a:t>
            </a:r>
            <a:r>
              <a:rPr spc="-25" dirty="0"/>
              <a:t>are </a:t>
            </a:r>
            <a:r>
              <a:rPr spc="-100" dirty="0"/>
              <a:t>refugees</a:t>
            </a:r>
            <a:r>
              <a:rPr spc="-140" dirty="0"/>
              <a:t> </a:t>
            </a:r>
            <a:r>
              <a:rPr spc="-95" dirty="0"/>
              <a:t>from</a:t>
            </a:r>
            <a:r>
              <a:rPr spc="-135" dirty="0"/>
              <a:t> </a:t>
            </a:r>
            <a:r>
              <a:rPr spc="-90" dirty="0"/>
              <a:t>different</a:t>
            </a:r>
            <a:r>
              <a:rPr spc="-140" dirty="0"/>
              <a:t> </a:t>
            </a:r>
            <a:r>
              <a:rPr spc="-105" dirty="0"/>
              <a:t>backgrounds</a:t>
            </a:r>
            <a:r>
              <a:rPr spc="-135" dirty="0"/>
              <a:t> </a:t>
            </a:r>
            <a:r>
              <a:rPr spc="-65" dirty="0"/>
              <a:t>to</a:t>
            </a:r>
            <a:r>
              <a:rPr spc="-135" dirty="0"/>
              <a:t> </a:t>
            </a:r>
            <a:r>
              <a:rPr spc="-85" dirty="0"/>
              <a:t>learn</a:t>
            </a:r>
            <a:r>
              <a:rPr spc="-140" dirty="0"/>
              <a:t> </a:t>
            </a:r>
            <a:r>
              <a:rPr spc="-20" dirty="0"/>
              <a:t>a</a:t>
            </a:r>
            <a:r>
              <a:rPr spc="-135" dirty="0"/>
              <a:t> </a:t>
            </a:r>
            <a:r>
              <a:rPr spc="-100" dirty="0"/>
              <a:t>marketable</a:t>
            </a:r>
            <a:r>
              <a:rPr spc="-140" dirty="0"/>
              <a:t> </a:t>
            </a:r>
            <a:r>
              <a:rPr spc="-85" dirty="0"/>
              <a:t>skill</a:t>
            </a:r>
            <a:r>
              <a:rPr spc="-135" dirty="0"/>
              <a:t> </a:t>
            </a:r>
            <a:r>
              <a:rPr spc="-25" dirty="0"/>
              <a:t>so </a:t>
            </a:r>
            <a:r>
              <a:rPr spc="-95" dirty="0"/>
              <a:t>they</a:t>
            </a:r>
            <a:r>
              <a:rPr spc="-155" dirty="0"/>
              <a:t> </a:t>
            </a:r>
            <a:r>
              <a:rPr spc="-70" dirty="0"/>
              <a:t>can</a:t>
            </a:r>
            <a:r>
              <a:rPr spc="-155" dirty="0"/>
              <a:t> </a:t>
            </a:r>
            <a:r>
              <a:rPr spc="-105" dirty="0"/>
              <a:t>provide</a:t>
            </a:r>
            <a:r>
              <a:rPr spc="-155" dirty="0"/>
              <a:t> </a:t>
            </a:r>
            <a:r>
              <a:rPr spc="-80" dirty="0"/>
              <a:t>for</a:t>
            </a:r>
            <a:r>
              <a:rPr spc="-155" dirty="0"/>
              <a:t> </a:t>
            </a:r>
            <a:r>
              <a:rPr spc="-85" dirty="0"/>
              <a:t>their</a:t>
            </a:r>
            <a:r>
              <a:rPr spc="-155" dirty="0"/>
              <a:t> </a:t>
            </a:r>
            <a:r>
              <a:rPr spc="-95" dirty="0"/>
              <a:t>families.</a:t>
            </a:r>
            <a:r>
              <a:rPr spc="-155" dirty="0"/>
              <a:t> </a:t>
            </a:r>
            <a:r>
              <a:rPr spc="-70" dirty="0"/>
              <a:t>Not</a:t>
            </a:r>
            <a:r>
              <a:rPr spc="-155" dirty="0"/>
              <a:t> </a:t>
            </a:r>
            <a:r>
              <a:rPr spc="-80" dirty="0"/>
              <a:t>only</a:t>
            </a:r>
            <a:r>
              <a:rPr spc="-150" dirty="0"/>
              <a:t> </a:t>
            </a:r>
            <a:r>
              <a:rPr spc="-70" dirty="0"/>
              <a:t>did</a:t>
            </a:r>
            <a:r>
              <a:rPr spc="-155" dirty="0"/>
              <a:t> </a:t>
            </a:r>
            <a:r>
              <a:rPr spc="-95" dirty="0"/>
              <a:t>they</a:t>
            </a:r>
            <a:r>
              <a:rPr spc="-155" dirty="0"/>
              <a:t> </a:t>
            </a:r>
            <a:r>
              <a:rPr spc="-85" dirty="0"/>
              <a:t>learn</a:t>
            </a:r>
            <a:r>
              <a:rPr spc="-155" dirty="0"/>
              <a:t> </a:t>
            </a:r>
            <a:r>
              <a:rPr spc="-65" dirty="0"/>
              <a:t>to</a:t>
            </a:r>
            <a:r>
              <a:rPr spc="-155" dirty="0"/>
              <a:t> </a:t>
            </a:r>
            <a:r>
              <a:rPr spc="-20" dirty="0"/>
              <a:t>sew— </a:t>
            </a:r>
            <a:r>
              <a:rPr spc="-95" dirty="0"/>
              <a:t>they</a:t>
            </a:r>
            <a:r>
              <a:rPr spc="-145" dirty="0"/>
              <a:t> </a:t>
            </a:r>
            <a:r>
              <a:rPr spc="-80" dirty="0"/>
              <a:t>also</a:t>
            </a:r>
            <a:r>
              <a:rPr spc="-140" dirty="0"/>
              <a:t> </a:t>
            </a:r>
            <a:r>
              <a:rPr spc="-95" dirty="0"/>
              <a:t>studied</a:t>
            </a:r>
            <a:r>
              <a:rPr spc="-140" dirty="0"/>
              <a:t> </a:t>
            </a:r>
            <a:r>
              <a:rPr spc="-70" dirty="0"/>
              <a:t>the</a:t>
            </a:r>
            <a:r>
              <a:rPr spc="-145" dirty="0"/>
              <a:t> </a:t>
            </a:r>
            <a:r>
              <a:rPr spc="-85" dirty="0"/>
              <a:t>Bible</a:t>
            </a:r>
            <a:r>
              <a:rPr spc="-140" dirty="0"/>
              <a:t> </a:t>
            </a:r>
            <a:r>
              <a:rPr spc="-95" dirty="0"/>
              <a:t>together</a:t>
            </a:r>
            <a:r>
              <a:rPr spc="-140" dirty="0"/>
              <a:t> </a:t>
            </a:r>
            <a:r>
              <a:rPr spc="-70" dirty="0"/>
              <a:t>and</a:t>
            </a:r>
            <a:r>
              <a:rPr spc="-145" dirty="0"/>
              <a:t> </a:t>
            </a:r>
            <a:r>
              <a:rPr spc="-85" dirty="0"/>
              <a:t>built</a:t>
            </a:r>
            <a:r>
              <a:rPr spc="-140" dirty="0"/>
              <a:t> </a:t>
            </a:r>
            <a:r>
              <a:rPr spc="-95" dirty="0"/>
              <a:t>friendships.</a:t>
            </a:r>
            <a:r>
              <a:rPr spc="-140" dirty="0"/>
              <a:t> </a:t>
            </a:r>
            <a:r>
              <a:rPr spc="-70" dirty="0"/>
              <a:t>And</a:t>
            </a:r>
            <a:r>
              <a:rPr spc="-145" dirty="0"/>
              <a:t> </a:t>
            </a:r>
            <a:r>
              <a:rPr spc="-20" dirty="0"/>
              <a:t>seven </a:t>
            </a:r>
            <a:r>
              <a:rPr spc="-95" dirty="0"/>
              <a:t>women</a:t>
            </a:r>
            <a:r>
              <a:rPr spc="-150" dirty="0"/>
              <a:t> </a:t>
            </a:r>
            <a:r>
              <a:rPr spc="-105" dirty="0"/>
              <a:t>accepted</a:t>
            </a:r>
            <a:r>
              <a:rPr spc="-145" dirty="0"/>
              <a:t> </a:t>
            </a:r>
            <a:r>
              <a:rPr spc="-85" dirty="0"/>
              <a:t>Jesus</a:t>
            </a:r>
            <a:r>
              <a:rPr spc="-145" dirty="0"/>
              <a:t> </a:t>
            </a:r>
            <a:r>
              <a:rPr spc="-65" dirty="0"/>
              <a:t>as</a:t>
            </a:r>
            <a:r>
              <a:rPr spc="-145" dirty="0"/>
              <a:t> </a:t>
            </a:r>
            <a:r>
              <a:rPr spc="-85" dirty="0"/>
              <a:t>their</a:t>
            </a:r>
            <a:r>
              <a:rPr spc="-145" dirty="0"/>
              <a:t> </a:t>
            </a:r>
            <a:r>
              <a:rPr spc="-95" dirty="0"/>
              <a:t>Savior</a:t>
            </a:r>
            <a:r>
              <a:rPr spc="-145" dirty="0"/>
              <a:t> </a:t>
            </a:r>
            <a:r>
              <a:rPr spc="-70" dirty="0"/>
              <a:t>and</a:t>
            </a:r>
            <a:r>
              <a:rPr spc="-145" dirty="0"/>
              <a:t> </a:t>
            </a:r>
            <a:r>
              <a:rPr spc="-10" dirty="0"/>
              <a:t>Lord!</a:t>
            </a:r>
          </a:p>
        </p:txBody>
      </p:sp>
      <p:sp>
        <p:nvSpPr>
          <p:cNvPr id="5" name="object 5">
            <a:hlinkClick r:id="" action="ppaction://hlinkshowjump?jump=nextslide"/>
          </p:cNvPr>
          <p:cNvSpPr/>
          <p:nvPr/>
        </p:nvSpPr>
        <p:spPr>
          <a:xfrm>
            <a:off x="8905488" y="5999817"/>
            <a:ext cx="2282825" cy="911225"/>
          </a:xfrm>
          <a:custGeom>
            <a:avLst/>
            <a:gdLst/>
            <a:ahLst/>
            <a:cxnLst/>
            <a:rect l="l" t="t" r="r" b="b"/>
            <a:pathLst>
              <a:path w="2282825" h="911225">
                <a:moveTo>
                  <a:pt x="2282653" y="0"/>
                </a:moveTo>
                <a:lnTo>
                  <a:pt x="0" y="0"/>
                </a:lnTo>
                <a:lnTo>
                  <a:pt x="0" y="910967"/>
                </a:lnTo>
                <a:lnTo>
                  <a:pt x="2282653" y="910967"/>
                </a:lnTo>
                <a:lnTo>
                  <a:pt x="2282653" y="0"/>
                </a:lnTo>
                <a:close/>
              </a:path>
            </a:pathLst>
          </a:custGeom>
          <a:solidFill>
            <a:srgbClr val="E96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hlinkClick r:id="" action="ppaction://hlinkshowjump?jump=nextslide"/>
          </p:cNvPr>
          <p:cNvSpPr txBox="1"/>
          <p:nvPr/>
        </p:nvSpPr>
        <p:spPr>
          <a:xfrm>
            <a:off x="9428901" y="6168888"/>
            <a:ext cx="1215390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-20" dirty="0">
                <a:solidFill>
                  <a:srgbClr val="FFFFFF"/>
                </a:solidFill>
                <a:latin typeface="Gotham"/>
                <a:cs typeface="Gotham"/>
              </a:rPr>
              <a:t>NEXT</a:t>
            </a:r>
            <a:endParaRPr sz="3300" dirty="0">
              <a:latin typeface="Gotham Bold"/>
              <a:cs typeface="Gotham Bold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078008" y="673410"/>
            <a:ext cx="1050925" cy="346710"/>
          </a:xfrm>
          <a:custGeom>
            <a:avLst/>
            <a:gdLst/>
            <a:ahLst/>
            <a:cxnLst/>
            <a:rect l="l" t="t" r="r" b="b"/>
            <a:pathLst>
              <a:path w="1050925" h="346709">
                <a:moveTo>
                  <a:pt x="258775" y="243370"/>
                </a:moveTo>
                <a:lnTo>
                  <a:pt x="231800" y="179438"/>
                </a:lnTo>
                <a:lnTo>
                  <a:pt x="155067" y="145275"/>
                </a:lnTo>
                <a:lnTo>
                  <a:pt x="120205" y="135470"/>
                </a:lnTo>
                <a:lnTo>
                  <a:pt x="98615" y="126415"/>
                </a:lnTo>
                <a:lnTo>
                  <a:pt x="87617" y="116039"/>
                </a:lnTo>
                <a:lnTo>
                  <a:pt x="84543" y="102298"/>
                </a:lnTo>
                <a:lnTo>
                  <a:pt x="84543" y="101371"/>
                </a:lnTo>
                <a:lnTo>
                  <a:pt x="87236" y="90208"/>
                </a:lnTo>
                <a:lnTo>
                  <a:pt x="95224" y="81165"/>
                </a:lnTo>
                <a:lnTo>
                  <a:pt x="108381" y="75095"/>
                </a:lnTo>
                <a:lnTo>
                  <a:pt x="126580" y="72872"/>
                </a:lnTo>
                <a:lnTo>
                  <a:pt x="147421" y="75082"/>
                </a:lnTo>
                <a:lnTo>
                  <a:pt x="168567" y="81457"/>
                </a:lnTo>
                <a:lnTo>
                  <a:pt x="189966" y="91592"/>
                </a:lnTo>
                <a:lnTo>
                  <a:pt x="211594" y="105092"/>
                </a:lnTo>
                <a:lnTo>
                  <a:pt x="248970" y="50914"/>
                </a:lnTo>
                <a:lnTo>
                  <a:pt x="222694" y="33185"/>
                </a:lnTo>
                <a:lnTo>
                  <a:pt x="193675" y="20142"/>
                </a:lnTo>
                <a:lnTo>
                  <a:pt x="161925" y="12103"/>
                </a:lnTo>
                <a:lnTo>
                  <a:pt x="127520" y="9347"/>
                </a:lnTo>
                <a:lnTo>
                  <a:pt x="81457" y="16408"/>
                </a:lnTo>
                <a:lnTo>
                  <a:pt x="45250" y="36385"/>
                </a:lnTo>
                <a:lnTo>
                  <a:pt x="21564" y="67475"/>
                </a:lnTo>
                <a:lnTo>
                  <a:pt x="13068" y="107899"/>
                </a:lnTo>
                <a:lnTo>
                  <a:pt x="13068" y="108839"/>
                </a:lnTo>
                <a:lnTo>
                  <a:pt x="20739" y="149479"/>
                </a:lnTo>
                <a:lnTo>
                  <a:pt x="76733" y="195211"/>
                </a:lnTo>
                <a:lnTo>
                  <a:pt x="121450" y="208800"/>
                </a:lnTo>
                <a:lnTo>
                  <a:pt x="154787" y="218643"/>
                </a:lnTo>
                <a:lnTo>
                  <a:pt x="174866" y="228015"/>
                </a:lnTo>
                <a:lnTo>
                  <a:pt x="184696" y="238163"/>
                </a:lnTo>
                <a:lnTo>
                  <a:pt x="187312" y="250367"/>
                </a:lnTo>
                <a:lnTo>
                  <a:pt x="187312" y="251294"/>
                </a:lnTo>
                <a:lnTo>
                  <a:pt x="184073" y="264198"/>
                </a:lnTo>
                <a:lnTo>
                  <a:pt x="174752" y="273900"/>
                </a:lnTo>
                <a:lnTo>
                  <a:pt x="159905" y="280009"/>
                </a:lnTo>
                <a:lnTo>
                  <a:pt x="140131" y="282130"/>
                </a:lnTo>
                <a:lnTo>
                  <a:pt x="113245" y="279349"/>
                </a:lnTo>
                <a:lnTo>
                  <a:pt x="88341" y="271386"/>
                </a:lnTo>
                <a:lnTo>
                  <a:pt x="64922" y="258876"/>
                </a:lnTo>
                <a:lnTo>
                  <a:pt x="42506" y="242430"/>
                </a:lnTo>
                <a:lnTo>
                  <a:pt x="0" y="293344"/>
                </a:lnTo>
                <a:lnTo>
                  <a:pt x="31267" y="316293"/>
                </a:lnTo>
                <a:lnTo>
                  <a:pt x="65506" y="332638"/>
                </a:lnTo>
                <a:lnTo>
                  <a:pt x="101676" y="342417"/>
                </a:lnTo>
                <a:lnTo>
                  <a:pt x="138722" y="345668"/>
                </a:lnTo>
                <a:lnTo>
                  <a:pt x="187236" y="338950"/>
                </a:lnTo>
                <a:lnTo>
                  <a:pt x="225196" y="319328"/>
                </a:lnTo>
                <a:lnTo>
                  <a:pt x="249936" y="287528"/>
                </a:lnTo>
                <a:lnTo>
                  <a:pt x="258775" y="244297"/>
                </a:lnTo>
                <a:lnTo>
                  <a:pt x="258775" y="243370"/>
                </a:lnTo>
                <a:close/>
              </a:path>
              <a:path w="1050925" h="346709">
                <a:moveTo>
                  <a:pt x="519455" y="221881"/>
                </a:moveTo>
                <a:lnTo>
                  <a:pt x="516572" y="196189"/>
                </a:lnTo>
                <a:lnTo>
                  <a:pt x="514807" y="180479"/>
                </a:lnTo>
                <a:lnTo>
                  <a:pt x="500621" y="143357"/>
                </a:lnTo>
                <a:lnTo>
                  <a:pt x="500278" y="142938"/>
                </a:lnTo>
                <a:lnTo>
                  <a:pt x="476567" y="113347"/>
                </a:lnTo>
                <a:lnTo>
                  <a:pt x="450316" y="97967"/>
                </a:lnTo>
                <a:lnTo>
                  <a:pt x="450316" y="196189"/>
                </a:lnTo>
                <a:lnTo>
                  <a:pt x="343344" y="196189"/>
                </a:lnTo>
                <a:lnTo>
                  <a:pt x="349986" y="174472"/>
                </a:lnTo>
                <a:lnTo>
                  <a:pt x="350037" y="174269"/>
                </a:lnTo>
                <a:lnTo>
                  <a:pt x="361391" y="157645"/>
                </a:lnTo>
                <a:lnTo>
                  <a:pt x="361505" y="157480"/>
                </a:lnTo>
                <a:lnTo>
                  <a:pt x="377342" y="146786"/>
                </a:lnTo>
                <a:lnTo>
                  <a:pt x="377101" y="146786"/>
                </a:lnTo>
                <a:lnTo>
                  <a:pt x="397535" y="142938"/>
                </a:lnTo>
                <a:lnTo>
                  <a:pt x="417804" y="146786"/>
                </a:lnTo>
                <a:lnTo>
                  <a:pt x="433552" y="157645"/>
                </a:lnTo>
                <a:lnTo>
                  <a:pt x="444373" y="174269"/>
                </a:lnTo>
                <a:lnTo>
                  <a:pt x="444500" y="174472"/>
                </a:lnTo>
                <a:lnTo>
                  <a:pt x="450316" y="196189"/>
                </a:lnTo>
                <a:lnTo>
                  <a:pt x="450316" y="97967"/>
                </a:lnTo>
                <a:lnTo>
                  <a:pt x="442315" y="93268"/>
                </a:lnTo>
                <a:lnTo>
                  <a:pt x="397535" y="85953"/>
                </a:lnTo>
                <a:lnTo>
                  <a:pt x="347446" y="96266"/>
                </a:lnTo>
                <a:lnTo>
                  <a:pt x="308317" y="124320"/>
                </a:lnTo>
                <a:lnTo>
                  <a:pt x="282841" y="165760"/>
                </a:lnTo>
                <a:lnTo>
                  <a:pt x="273748" y="216281"/>
                </a:lnTo>
                <a:lnTo>
                  <a:pt x="273748" y="217208"/>
                </a:lnTo>
                <a:lnTo>
                  <a:pt x="283603" y="269735"/>
                </a:lnTo>
                <a:lnTo>
                  <a:pt x="310946" y="310629"/>
                </a:lnTo>
                <a:lnTo>
                  <a:pt x="352374" y="337146"/>
                </a:lnTo>
                <a:lnTo>
                  <a:pt x="404545" y="346595"/>
                </a:lnTo>
                <a:lnTo>
                  <a:pt x="436359" y="343369"/>
                </a:lnTo>
                <a:lnTo>
                  <a:pt x="463918" y="334098"/>
                </a:lnTo>
                <a:lnTo>
                  <a:pt x="487375" y="319392"/>
                </a:lnTo>
                <a:lnTo>
                  <a:pt x="506844" y="299885"/>
                </a:lnTo>
                <a:lnTo>
                  <a:pt x="495223" y="289598"/>
                </a:lnTo>
                <a:lnTo>
                  <a:pt x="466204" y="263918"/>
                </a:lnTo>
                <a:lnTo>
                  <a:pt x="451777" y="275615"/>
                </a:lnTo>
                <a:lnTo>
                  <a:pt x="437413" y="283591"/>
                </a:lnTo>
                <a:lnTo>
                  <a:pt x="422262" y="288150"/>
                </a:lnTo>
                <a:lnTo>
                  <a:pt x="405485" y="289598"/>
                </a:lnTo>
                <a:lnTo>
                  <a:pt x="383501" y="286473"/>
                </a:lnTo>
                <a:lnTo>
                  <a:pt x="365594" y="277164"/>
                </a:lnTo>
                <a:lnTo>
                  <a:pt x="352336" y="261823"/>
                </a:lnTo>
                <a:lnTo>
                  <a:pt x="344284" y="240563"/>
                </a:lnTo>
                <a:lnTo>
                  <a:pt x="518515" y="240563"/>
                </a:lnTo>
                <a:lnTo>
                  <a:pt x="518985" y="234022"/>
                </a:lnTo>
                <a:lnTo>
                  <a:pt x="519455" y="229819"/>
                </a:lnTo>
                <a:lnTo>
                  <a:pt x="519455" y="221881"/>
                </a:lnTo>
                <a:close/>
              </a:path>
              <a:path w="1050925" h="346709">
                <a:moveTo>
                  <a:pt x="768908" y="178904"/>
                </a:moveTo>
                <a:lnTo>
                  <a:pt x="763181" y="140144"/>
                </a:lnTo>
                <a:lnTo>
                  <a:pt x="746544" y="110883"/>
                </a:lnTo>
                <a:lnTo>
                  <a:pt x="719848" y="92392"/>
                </a:lnTo>
                <a:lnTo>
                  <a:pt x="683895" y="85953"/>
                </a:lnTo>
                <a:lnTo>
                  <a:pt x="659561" y="89268"/>
                </a:lnTo>
                <a:lnTo>
                  <a:pt x="639864" y="98145"/>
                </a:lnTo>
                <a:lnTo>
                  <a:pt x="623849" y="110972"/>
                </a:lnTo>
                <a:lnTo>
                  <a:pt x="610552" y="126123"/>
                </a:lnTo>
                <a:lnTo>
                  <a:pt x="610552" y="90614"/>
                </a:lnTo>
                <a:lnTo>
                  <a:pt x="539559" y="90614"/>
                </a:lnTo>
                <a:lnTo>
                  <a:pt x="539559" y="340982"/>
                </a:lnTo>
                <a:lnTo>
                  <a:pt x="610552" y="340982"/>
                </a:lnTo>
                <a:lnTo>
                  <a:pt x="610552" y="201320"/>
                </a:lnTo>
                <a:lnTo>
                  <a:pt x="613676" y="179184"/>
                </a:lnTo>
                <a:lnTo>
                  <a:pt x="622592" y="163258"/>
                </a:lnTo>
                <a:lnTo>
                  <a:pt x="636574" y="153631"/>
                </a:lnTo>
                <a:lnTo>
                  <a:pt x="654939" y="150406"/>
                </a:lnTo>
                <a:lnTo>
                  <a:pt x="673087" y="153631"/>
                </a:lnTo>
                <a:lnTo>
                  <a:pt x="686587" y="163258"/>
                </a:lnTo>
                <a:lnTo>
                  <a:pt x="695007" y="179184"/>
                </a:lnTo>
                <a:lnTo>
                  <a:pt x="697915" y="201320"/>
                </a:lnTo>
                <a:lnTo>
                  <a:pt x="697915" y="340982"/>
                </a:lnTo>
                <a:lnTo>
                  <a:pt x="768908" y="340982"/>
                </a:lnTo>
                <a:lnTo>
                  <a:pt x="768908" y="178904"/>
                </a:lnTo>
                <a:close/>
              </a:path>
              <a:path w="1050925" h="346709">
                <a:moveTo>
                  <a:pt x="1050594" y="0"/>
                </a:moveTo>
                <a:lnTo>
                  <a:pt x="980528" y="0"/>
                </a:lnTo>
                <a:lnTo>
                  <a:pt x="980528" y="215341"/>
                </a:lnTo>
                <a:lnTo>
                  <a:pt x="980528" y="216268"/>
                </a:lnTo>
                <a:lnTo>
                  <a:pt x="975702" y="244614"/>
                </a:lnTo>
                <a:lnTo>
                  <a:pt x="962609" y="266420"/>
                </a:lnTo>
                <a:lnTo>
                  <a:pt x="943292" y="280441"/>
                </a:lnTo>
                <a:lnTo>
                  <a:pt x="919810" y="285394"/>
                </a:lnTo>
                <a:lnTo>
                  <a:pt x="896264" y="280441"/>
                </a:lnTo>
                <a:lnTo>
                  <a:pt x="876782" y="266420"/>
                </a:lnTo>
                <a:lnTo>
                  <a:pt x="863511" y="244614"/>
                </a:lnTo>
                <a:lnTo>
                  <a:pt x="858608" y="216268"/>
                </a:lnTo>
                <a:lnTo>
                  <a:pt x="858608" y="215341"/>
                </a:lnTo>
                <a:lnTo>
                  <a:pt x="863485" y="186994"/>
                </a:lnTo>
                <a:lnTo>
                  <a:pt x="863511" y="186804"/>
                </a:lnTo>
                <a:lnTo>
                  <a:pt x="876668" y="165188"/>
                </a:lnTo>
                <a:lnTo>
                  <a:pt x="876782" y="165011"/>
                </a:lnTo>
                <a:lnTo>
                  <a:pt x="896175" y="151168"/>
                </a:lnTo>
                <a:lnTo>
                  <a:pt x="895946" y="151168"/>
                </a:lnTo>
                <a:lnTo>
                  <a:pt x="919810" y="146202"/>
                </a:lnTo>
                <a:lnTo>
                  <a:pt x="943292" y="151168"/>
                </a:lnTo>
                <a:lnTo>
                  <a:pt x="962609" y="165188"/>
                </a:lnTo>
                <a:lnTo>
                  <a:pt x="975588" y="186804"/>
                </a:lnTo>
                <a:lnTo>
                  <a:pt x="975702" y="186994"/>
                </a:lnTo>
                <a:lnTo>
                  <a:pt x="980528" y="215341"/>
                </a:lnTo>
                <a:lnTo>
                  <a:pt x="980528" y="0"/>
                </a:lnTo>
                <a:lnTo>
                  <a:pt x="979601" y="0"/>
                </a:lnTo>
                <a:lnTo>
                  <a:pt x="979601" y="123317"/>
                </a:lnTo>
                <a:lnTo>
                  <a:pt x="965644" y="109004"/>
                </a:lnTo>
                <a:lnTo>
                  <a:pt x="948474" y="97104"/>
                </a:lnTo>
                <a:lnTo>
                  <a:pt x="927379" y="88963"/>
                </a:lnTo>
                <a:lnTo>
                  <a:pt x="901598" y="85940"/>
                </a:lnTo>
                <a:lnTo>
                  <a:pt x="858761" y="94411"/>
                </a:lnTo>
                <a:lnTo>
                  <a:pt x="822363" y="119291"/>
                </a:lnTo>
                <a:lnTo>
                  <a:pt x="797090" y="159842"/>
                </a:lnTo>
                <a:lnTo>
                  <a:pt x="787628" y="215341"/>
                </a:lnTo>
                <a:lnTo>
                  <a:pt x="787628" y="216268"/>
                </a:lnTo>
                <a:lnTo>
                  <a:pt x="797217" y="271754"/>
                </a:lnTo>
                <a:lnTo>
                  <a:pt x="822718" y="312318"/>
                </a:lnTo>
                <a:lnTo>
                  <a:pt x="859155" y="337210"/>
                </a:lnTo>
                <a:lnTo>
                  <a:pt x="901598" y="345668"/>
                </a:lnTo>
                <a:lnTo>
                  <a:pt x="926922" y="342595"/>
                </a:lnTo>
                <a:lnTo>
                  <a:pt x="947953" y="334098"/>
                </a:lnTo>
                <a:lnTo>
                  <a:pt x="965314" y="321221"/>
                </a:lnTo>
                <a:lnTo>
                  <a:pt x="979601" y="305015"/>
                </a:lnTo>
                <a:lnTo>
                  <a:pt x="979601" y="340982"/>
                </a:lnTo>
                <a:lnTo>
                  <a:pt x="1050594" y="340982"/>
                </a:lnTo>
                <a:lnTo>
                  <a:pt x="1050594" y="305015"/>
                </a:lnTo>
                <a:lnTo>
                  <a:pt x="1050594" y="285394"/>
                </a:lnTo>
                <a:lnTo>
                  <a:pt x="1050594" y="146202"/>
                </a:lnTo>
                <a:lnTo>
                  <a:pt x="1050594" y="123317"/>
                </a:lnTo>
                <a:lnTo>
                  <a:pt x="1050594" y="0"/>
                </a:lnTo>
                <a:close/>
              </a:path>
            </a:pathLst>
          </a:custGeom>
          <a:solidFill>
            <a:srgbClr val="1129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227662" y="670146"/>
            <a:ext cx="1165860" cy="349885"/>
          </a:xfrm>
          <a:custGeom>
            <a:avLst/>
            <a:gdLst/>
            <a:ahLst/>
            <a:cxnLst/>
            <a:rect l="l" t="t" r="r" b="b"/>
            <a:pathLst>
              <a:path w="1165859" h="349884">
                <a:moveTo>
                  <a:pt x="282600" y="344246"/>
                </a:moveTo>
                <a:lnTo>
                  <a:pt x="211023" y="239623"/>
                </a:lnTo>
                <a:lnTo>
                  <a:pt x="202717" y="227482"/>
                </a:lnTo>
                <a:lnTo>
                  <a:pt x="231216" y="212559"/>
                </a:lnTo>
                <a:lnTo>
                  <a:pt x="253352" y="190817"/>
                </a:lnTo>
                <a:lnTo>
                  <a:pt x="260692" y="176098"/>
                </a:lnTo>
                <a:lnTo>
                  <a:pt x="267690" y="162052"/>
                </a:lnTo>
                <a:lnTo>
                  <a:pt x="272796" y="126123"/>
                </a:lnTo>
                <a:lnTo>
                  <a:pt x="272796" y="125183"/>
                </a:lnTo>
                <a:lnTo>
                  <a:pt x="264782" y="82207"/>
                </a:lnTo>
                <a:lnTo>
                  <a:pt x="264363" y="79946"/>
                </a:lnTo>
                <a:lnTo>
                  <a:pt x="240042" y="46012"/>
                </a:lnTo>
                <a:lnTo>
                  <a:pt x="201256" y="24688"/>
                </a:lnTo>
                <a:lnTo>
                  <a:pt x="199923" y="24498"/>
                </a:lnTo>
                <a:lnTo>
                  <a:pt x="199923" y="128917"/>
                </a:lnTo>
                <a:lnTo>
                  <a:pt x="199923" y="129844"/>
                </a:lnTo>
                <a:lnTo>
                  <a:pt x="196240" y="148704"/>
                </a:lnTo>
                <a:lnTo>
                  <a:pt x="185496" y="163309"/>
                </a:lnTo>
                <a:lnTo>
                  <a:pt x="168186" y="172745"/>
                </a:lnTo>
                <a:lnTo>
                  <a:pt x="144792" y="176098"/>
                </a:lnTo>
                <a:lnTo>
                  <a:pt x="71932" y="176098"/>
                </a:lnTo>
                <a:lnTo>
                  <a:pt x="71932" y="82207"/>
                </a:lnTo>
                <a:lnTo>
                  <a:pt x="143408" y="82207"/>
                </a:lnTo>
                <a:lnTo>
                  <a:pt x="167017" y="85166"/>
                </a:lnTo>
                <a:lnTo>
                  <a:pt x="184797" y="94005"/>
                </a:lnTo>
                <a:lnTo>
                  <a:pt x="196024" y="108610"/>
                </a:lnTo>
                <a:lnTo>
                  <a:pt x="199923" y="128917"/>
                </a:lnTo>
                <a:lnTo>
                  <a:pt x="199923" y="24498"/>
                </a:lnTo>
                <a:lnTo>
                  <a:pt x="149479" y="17284"/>
                </a:lnTo>
                <a:lnTo>
                  <a:pt x="0" y="17284"/>
                </a:lnTo>
                <a:lnTo>
                  <a:pt x="0" y="344246"/>
                </a:lnTo>
                <a:lnTo>
                  <a:pt x="71932" y="344246"/>
                </a:lnTo>
                <a:lnTo>
                  <a:pt x="71932" y="239623"/>
                </a:lnTo>
                <a:lnTo>
                  <a:pt x="128447" y="239623"/>
                </a:lnTo>
                <a:lnTo>
                  <a:pt x="198513" y="344246"/>
                </a:lnTo>
                <a:lnTo>
                  <a:pt x="282600" y="344246"/>
                </a:lnTo>
                <a:close/>
              </a:path>
              <a:path w="1165859" h="349884">
                <a:moveTo>
                  <a:pt x="524586" y="225145"/>
                </a:moveTo>
                <a:lnTo>
                  <a:pt x="521703" y="199453"/>
                </a:lnTo>
                <a:lnTo>
                  <a:pt x="519938" y="183743"/>
                </a:lnTo>
                <a:lnTo>
                  <a:pt x="505752" y="146621"/>
                </a:lnTo>
                <a:lnTo>
                  <a:pt x="505409" y="146202"/>
                </a:lnTo>
                <a:lnTo>
                  <a:pt x="481711" y="116611"/>
                </a:lnTo>
                <a:lnTo>
                  <a:pt x="455460" y="101231"/>
                </a:lnTo>
                <a:lnTo>
                  <a:pt x="455460" y="199453"/>
                </a:lnTo>
                <a:lnTo>
                  <a:pt x="348500" y="199453"/>
                </a:lnTo>
                <a:lnTo>
                  <a:pt x="355130" y="177736"/>
                </a:lnTo>
                <a:lnTo>
                  <a:pt x="355180" y="177533"/>
                </a:lnTo>
                <a:lnTo>
                  <a:pt x="366534" y="160909"/>
                </a:lnTo>
                <a:lnTo>
                  <a:pt x="366649" y="160743"/>
                </a:lnTo>
                <a:lnTo>
                  <a:pt x="382485" y="150050"/>
                </a:lnTo>
                <a:lnTo>
                  <a:pt x="382244" y="150050"/>
                </a:lnTo>
                <a:lnTo>
                  <a:pt x="402666" y="146202"/>
                </a:lnTo>
                <a:lnTo>
                  <a:pt x="422935" y="150050"/>
                </a:lnTo>
                <a:lnTo>
                  <a:pt x="438696" y="160909"/>
                </a:lnTo>
                <a:lnTo>
                  <a:pt x="449503" y="177533"/>
                </a:lnTo>
                <a:lnTo>
                  <a:pt x="449630" y="177736"/>
                </a:lnTo>
                <a:lnTo>
                  <a:pt x="455460" y="199453"/>
                </a:lnTo>
                <a:lnTo>
                  <a:pt x="455460" y="101231"/>
                </a:lnTo>
                <a:lnTo>
                  <a:pt x="447459" y="96532"/>
                </a:lnTo>
                <a:lnTo>
                  <a:pt x="402666" y="89217"/>
                </a:lnTo>
                <a:lnTo>
                  <a:pt x="352590" y="99529"/>
                </a:lnTo>
                <a:lnTo>
                  <a:pt x="313461" y="127584"/>
                </a:lnTo>
                <a:lnTo>
                  <a:pt x="287985" y="169024"/>
                </a:lnTo>
                <a:lnTo>
                  <a:pt x="278892" y="219544"/>
                </a:lnTo>
                <a:lnTo>
                  <a:pt x="278892" y="220472"/>
                </a:lnTo>
                <a:lnTo>
                  <a:pt x="288759" y="272999"/>
                </a:lnTo>
                <a:lnTo>
                  <a:pt x="316090" y="313893"/>
                </a:lnTo>
                <a:lnTo>
                  <a:pt x="357517" y="340410"/>
                </a:lnTo>
                <a:lnTo>
                  <a:pt x="409689" y="349859"/>
                </a:lnTo>
                <a:lnTo>
                  <a:pt x="441502" y="346633"/>
                </a:lnTo>
                <a:lnTo>
                  <a:pt x="469061" y="337362"/>
                </a:lnTo>
                <a:lnTo>
                  <a:pt x="492506" y="322656"/>
                </a:lnTo>
                <a:lnTo>
                  <a:pt x="511975" y="303149"/>
                </a:lnTo>
                <a:lnTo>
                  <a:pt x="500354" y="292862"/>
                </a:lnTo>
                <a:lnTo>
                  <a:pt x="471335" y="267182"/>
                </a:lnTo>
                <a:lnTo>
                  <a:pt x="456933" y="278879"/>
                </a:lnTo>
                <a:lnTo>
                  <a:pt x="442556" y="286854"/>
                </a:lnTo>
                <a:lnTo>
                  <a:pt x="427393" y="291414"/>
                </a:lnTo>
                <a:lnTo>
                  <a:pt x="410616" y="292862"/>
                </a:lnTo>
                <a:lnTo>
                  <a:pt x="388645" y="289737"/>
                </a:lnTo>
                <a:lnTo>
                  <a:pt x="370738" y="280428"/>
                </a:lnTo>
                <a:lnTo>
                  <a:pt x="357466" y="265087"/>
                </a:lnTo>
                <a:lnTo>
                  <a:pt x="349415" y="243827"/>
                </a:lnTo>
                <a:lnTo>
                  <a:pt x="523646" y="243827"/>
                </a:lnTo>
                <a:lnTo>
                  <a:pt x="524129" y="237286"/>
                </a:lnTo>
                <a:lnTo>
                  <a:pt x="524586" y="233083"/>
                </a:lnTo>
                <a:lnTo>
                  <a:pt x="524586" y="225145"/>
                </a:lnTo>
                <a:close/>
              </a:path>
              <a:path w="1165859" h="349884">
                <a:moveTo>
                  <a:pt x="621779" y="3263"/>
                </a:moveTo>
                <a:lnTo>
                  <a:pt x="550773" y="3263"/>
                </a:lnTo>
                <a:lnTo>
                  <a:pt x="550773" y="344246"/>
                </a:lnTo>
                <a:lnTo>
                  <a:pt x="621779" y="344246"/>
                </a:lnTo>
                <a:lnTo>
                  <a:pt x="621779" y="3263"/>
                </a:lnTo>
                <a:close/>
              </a:path>
              <a:path w="1165859" h="349884">
                <a:moveTo>
                  <a:pt x="729221" y="93878"/>
                </a:moveTo>
                <a:lnTo>
                  <a:pt x="658215" y="93878"/>
                </a:lnTo>
                <a:lnTo>
                  <a:pt x="658215" y="344246"/>
                </a:lnTo>
                <a:lnTo>
                  <a:pt x="729221" y="344246"/>
                </a:lnTo>
                <a:lnTo>
                  <a:pt x="729221" y="93878"/>
                </a:lnTo>
                <a:close/>
              </a:path>
              <a:path w="1165859" h="349884">
                <a:moveTo>
                  <a:pt x="731100" y="3263"/>
                </a:moveTo>
                <a:lnTo>
                  <a:pt x="656348" y="3263"/>
                </a:lnTo>
                <a:lnTo>
                  <a:pt x="656348" y="66332"/>
                </a:lnTo>
                <a:lnTo>
                  <a:pt x="731100" y="66332"/>
                </a:lnTo>
                <a:lnTo>
                  <a:pt x="731100" y="3263"/>
                </a:lnTo>
                <a:close/>
              </a:path>
              <a:path w="1165859" h="349884">
                <a:moveTo>
                  <a:pt x="1001534" y="225145"/>
                </a:moveTo>
                <a:lnTo>
                  <a:pt x="998651" y="199453"/>
                </a:lnTo>
                <a:lnTo>
                  <a:pt x="996886" y="183743"/>
                </a:lnTo>
                <a:lnTo>
                  <a:pt x="982700" y="146621"/>
                </a:lnTo>
                <a:lnTo>
                  <a:pt x="982357" y="146202"/>
                </a:lnTo>
                <a:lnTo>
                  <a:pt x="958659" y="116611"/>
                </a:lnTo>
                <a:lnTo>
                  <a:pt x="932408" y="101231"/>
                </a:lnTo>
                <a:lnTo>
                  <a:pt x="932408" y="199453"/>
                </a:lnTo>
                <a:lnTo>
                  <a:pt x="825449" y="199453"/>
                </a:lnTo>
                <a:lnTo>
                  <a:pt x="843483" y="160909"/>
                </a:lnTo>
                <a:lnTo>
                  <a:pt x="859434" y="150050"/>
                </a:lnTo>
                <a:lnTo>
                  <a:pt x="859193" y="150050"/>
                </a:lnTo>
                <a:lnTo>
                  <a:pt x="879627" y="146202"/>
                </a:lnTo>
                <a:lnTo>
                  <a:pt x="899896" y="150050"/>
                </a:lnTo>
                <a:lnTo>
                  <a:pt x="915657" y="160909"/>
                </a:lnTo>
                <a:lnTo>
                  <a:pt x="926465" y="177533"/>
                </a:lnTo>
                <a:lnTo>
                  <a:pt x="926592" y="177736"/>
                </a:lnTo>
                <a:lnTo>
                  <a:pt x="932408" y="199453"/>
                </a:lnTo>
                <a:lnTo>
                  <a:pt x="932408" y="101231"/>
                </a:lnTo>
                <a:lnTo>
                  <a:pt x="924407" y="96532"/>
                </a:lnTo>
                <a:lnTo>
                  <a:pt x="879627" y="89217"/>
                </a:lnTo>
                <a:lnTo>
                  <a:pt x="829538" y="99529"/>
                </a:lnTo>
                <a:lnTo>
                  <a:pt x="790409" y="127584"/>
                </a:lnTo>
                <a:lnTo>
                  <a:pt x="764933" y="169024"/>
                </a:lnTo>
                <a:lnTo>
                  <a:pt x="755840" y="219544"/>
                </a:lnTo>
                <a:lnTo>
                  <a:pt x="755840" y="220472"/>
                </a:lnTo>
                <a:lnTo>
                  <a:pt x="765695" y="272999"/>
                </a:lnTo>
                <a:lnTo>
                  <a:pt x="793038" y="313893"/>
                </a:lnTo>
                <a:lnTo>
                  <a:pt x="834466" y="340410"/>
                </a:lnTo>
                <a:lnTo>
                  <a:pt x="886625" y="349859"/>
                </a:lnTo>
                <a:lnTo>
                  <a:pt x="918451" y="346633"/>
                </a:lnTo>
                <a:lnTo>
                  <a:pt x="946010" y="337362"/>
                </a:lnTo>
                <a:lnTo>
                  <a:pt x="969467" y="322656"/>
                </a:lnTo>
                <a:lnTo>
                  <a:pt x="988936" y="303149"/>
                </a:lnTo>
                <a:lnTo>
                  <a:pt x="977315" y="292862"/>
                </a:lnTo>
                <a:lnTo>
                  <a:pt x="948296" y="267182"/>
                </a:lnTo>
                <a:lnTo>
                  <a:pt x="933881" y="278879"/>
                </a:lnTo>
                <a:lnTo>
                  <a:pt x="919505" y="286854"/>
                </a:lnTo>
                <a:lnTo>
                  <a:pt x="904354" y="291414"/>
                </a:lnTo>
                <a:lnTo>
                  <a:pt x="887577" y="292862"/>
                </a:lnTo>
                <a:lnTo>
                  <a:pt x="865593" y="289737"/>
                </a:lnTo>
                <a:lnTo>
                  <a:pt x="847686" y="280428"/>
                </a:lnTo>
                <a:lnTo>
                  <a:pt x="834428" y="265087"/>
                </a:lnTo>
                <a:lnTo>
                  <a:pt x="826376" y="243827"/>
                </a:lnTo>
                <a:lnTo>
                  <a:pt x="1000607" y="243827"/>
                </a:lnTo>
                <a:lnTo>
                  <a:pt x="1001077" y="237286"/>
                </a:lnTo>
                <a:lnTo>
                  <a:pt x="1001534" y="233083"/>
                </a:lnTo>
                <a:lnTo>
                  <a:pt x="1001534" y="225145"/>
                </a:lnTo>
                <a:close/>
              </a:path>
              <a:path w="1165859" h="349884">
                <a:moveTo>
                  <a:pt x="1165529" y="6997"/>
                </a:moveTo>
                <a:lnTo>
                  <a:pt x="1155280" y="4140"/>
                </a:lnTo>
                <a:lnTo>
                  <a:pt x="1143800" y="1917"/>
                </a:lnTo>
                <a:lnTo>
                  <a:pt x="1130579" y="495"/>
                </a:lnTo>
                <a:lnTo>
                  <a:pt x="1115085" y="0"/>
                </a:lnTo>
                <a:lnTo>
                  <a:pt x="1081874" y="4800"/>
                </a:lnTo>
                <a:lnTo>
                  <a:pt x="1057567" y="19494"/>
                </a:lnTo>
                <a:lnTo>
                  <a:pt x="1042631" y="44526"/>
                </a:lnTo>
                <a:lnTo>
                  <a:pt x="1037539" y="80340"/>
                </a:lnTo>
                <a:lnTo>
                  <a:pt x="1037539" y="96227"/>
                </a:lnTo>
                <a:lnTo>
                  <a:pt x="1008113" y="96227"/>
                </a:lnTo>
                <a:lnTo>
                  <a:pt x="1008113" y="154609"/>
                </a:lnTo>
                <a:lnTo>
                  <a:pt x="1037539" y="154609"/>
                </a:lnTo>
                <a:lnTo>
                  <a:pt x="1037539" y="344246"/>
                </a:lnTo>
                <a:lnTo>
                  <a:pt x="1108532" y="344246"/>
                </a:lnTo>
                <a:lnTo>
                  <a:pt x="1108532" y="154609"/>
                </a:lnTo>
                <a:lnTo>
                  <a:pt x="1165059" y="154609"/>
                </a:lnTo>
                <a:lnTo>
                  <a:pt x="1165059" y="96685"/>
                </a:lnTo>
                <a:lnTo>
                  <a:pt x="1107605" y="96685"/>
                </a:lnTo>
                <a:lnTo>
                  <a:pt x="1107605" y="86880"/>
                </a:lnTo>
                <a:lnTo>
                  <a:pt x="1109319" y="74764"/>
                </a:lnTo>
                <a:lnTo>
                  <a:pt x="1114323" y="66319"/>
                </a:lnTo>
                <a:lnTo>
                  <a:pt x="1122375" y="61391"/>
                </a:lnTo>
                <a:lnTo>
                  <a:pt x="1133284" y="59778"/>
                </a:lnTo>
                <a:lnTo>
                  <a:pt x="1142009" y="60210"/>
                </a:lnTo>
                <a:lnTo>
                  <a:pt x="1150112" y="61417"/>
                </a:lnTo>
                <a:lnTo>
                  <a:pt x="1157859" y="63334"/>
                </a:lnTo>
                <a:lnTo>
                  <a:pt x="1165529" y="65862"/>
                </a:lnTo>
                <a:lnTo>
                  <a:pt x="1165529" y="6997"/>
                </a:lnTo>
                <a:close/>
              </a:path>
            </a:pathLst>
          </a:custGeom>
          <a:solidFill>
            <a:srgbClr val="11294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18438313" y="1145652"/>
            <a:ext cx="309880" cy="450215"/>
            <a:chOff x="18438313" y="1145652"/>
            <a:chExt cx="309880" cy="450215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493588" y="1204076"/>
              <a:ext cx="199093" cy="24515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8438313" y="1145652"/>
              <a:ext cx="309880" cy="323215"/>
            </a:xfrm>
            <a:custGeom>
              <a:avLst/>
              <a:gdLst/>
              <a:ahLst/>
              <a:cxnLst/>
              <a:rect l="l" t="t" r="r" b="b"/>
              <a:pathLst>
                <a:path w="309880" h="323215">
                  <a:moveTo>
                    <a:pt x="154822" y="0"/>
                  </a:moveTo>
                  <a:lnTo>
                    <a:pt x="105886" y="7893"/>
                  </a:lnTo>
                  <a:lnTo>
                    <a:pt x="63386" y="29872"/>
                  </a:lnTo>
                  <a:lnTo>
                    <a:pt x="29872" y="63386"/>
                  </a:lnTo>
                  <a:lnTo>
                    <a:pt x="7893" y="105886"/>
                  </a:lnTo>
                  <a:lnTo>
                    <a:pt x="0" y="154822"/>
                  </a:lnTo>
                  <a:lnTo>
                    <a:pt x="5508" y="191647"/>
                  </a:lnTo>
                  <a:lnTo>
                    <a:pt x="20234" y="233668"/>
                  </a:lnTo>
                  <a:lnTo>
                    <a:pt x="41479" y="278256"/>
                  </a:lnTo>
                  <a:lnTo>
                    <a:pt x="66542" y="322785"/>
                  </a:lnTo>
                  <a:lnTo>
                    <a:pt x="76529" y="321047"/>
                  </a:lnTo>
                  <a:lnTo>
                    <a:pt x="86226" y="318661"/>
                  </a:lnTo>
                  <a:lnTo>
                    <a:pt x="95607" y="315657"/>
                  </a:lnTo>
                  <a:lnTo>
                    <a:pt x="104646" y="312063"/>
                  </a:lnTo>
                  <a:lnTo>
                    <a:pt x="80456" y="273034"/>
                  </a:lnTo>
                  <a:lnTo>
                    <a:pt x="58684" y="232054"/>
                  </a:lnTo>
                  <a:lnTo>
                    <a:pt x="42958" y="192556"/>
                  </a:lnTo>
                  <a:lnTo>
                    <a:pt x="36909" y="157974"/>
                  </a:lnTo>
                  <a:lnTo>
                    <a:pt x="46189" y="112122"/>
                  </a:lnTo>
                  <a:lnTo>
                    <a:pt x="71482" y="74637"/>
                  </a:lnTo>
                  <a:lnTo>
                    <a:pt x="108966" y="49342"/>
                  </a:lnTo>
                  <a:lnTo>
                    <a:pt x="154822" y="40061"/>
                  </a:lnTo>
                  <a:lnTo>
                    <a:pt x="200674" y="49342"/>
                  </a:lnTo>
                  <a:lnTo>
                    <a:pt x="238158" y="74637"/>
                  </a:lnTo>
                  <a:lnTo>
                    <a:pt x="263453" y="112122"/>
                  </a:lnTo>
                  <a:lnTo>
                    <a:pt x="272735" y="157974"/>
                  </a:lnTo>
                  <a:lnTo>
                    <a:pt x="272408" y="165560"/>
                  </a:lnTo>
                  <a:lnTo>
                    <a:pt x="271436" y="173634"/>
                  </a:lnTo>
                  <a:lnTo>
                    <a:pt x="269828" y="182174"/>
                  </a:lnTo>
                  <a:lnTo>
                    <a:pt x="267593" y="191156"/>
                  </a:lnTo>
                  <a:lnTo>
                    <a:pt x="277134" y="190780"/>
                  </a:lnTo>
                  <a:lnTo>
                    <a:pt x="286417" y="191223"/>
                  </a:lnTo>
                  <a:lnTo>
                    <a:pt x="295367" y="192465"/>
                  </a:lnTo>
                  <a:lnTo>
                    <a:pt x="303906" y="194486"/>
                  </a:lnTo>
                  <a:lnTo>
                    <a:pt x="306340" y="184064"/>
                  </a:lnTo>
                  <a:lnTo>
                    <a:pt x="308142" y="173951"/>
                  </a:lnTo>
                  <a:lnTo>
                    <a:pt x="309260" y="164190"/>
                  </a:lnTo>
                  <a:lnTo>
                    <a:pt x="309645" y="154822"/>
                  </a:lnTo>
                  <a:lnTo>
                    <a:pt x="301751" y="105886"/>
                  </a:lnTo>
                  <a:lnTo>
                    <a:pt x="279773" y="63386"/>
                  </a:lnTo>
                  <a:lnTo>
                    <a:pt x="246258" y="29872"/>
                  </a:lnTo>
                  <a:lnTo>
                    <a:pt x="203758" y="7893"/>
                  </a:lnTo>
                  <a:lnTo>
                    <a:pt x="154822" y="0"/>
                  </a:lnTo>
                  <a:close/>
                </a:path>
              </a:pathLst>
            </a:custGeom>
            <a:solidFill>
              <a:srgbClr val="1129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514936" y="1354879"/>
              <a:ext cx="222014" cy="240794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17736616" y="1177239"/>
            <a:ext cx="391160" cy="391160"/>
          </a:xfrm>
          <a:custGeom>
            <a:avLst/>
            <a:gdLst/>
            <a:ahLst/>
            <a:cxnLst/>
            <a:rect l="l" t="t" r="r" b="b"/>
            <a:pathLst>
              <a:path w="391159" h="391159">
                <a:moveTo>
                  <a:pt x="391118" y="0"/>
                </a:moveTo>
                <a:lnTo>
                  <a:pt x="0" y="0"/>
                </a:lnTo>
                <a:lnTo>
                  <a:pt x="0" y="391118"/>
                </a:lnTo>
                <a:lnTo>
                  <a:pt x="391118" y="391118"/>
                </a:lnTo>
                <a:lnTo>
                  <a:pt x="391118" y="314775"/>
                </a:lnTo>
                <a:lnTo>
                  <a:pt x="165984" y="314775"/>
                </a:lnTo>
                <a:lnTo>
                  <a:pt x="158806" y="311791"/>
                </a:lnTo>
                <a:lnTo>
                  <a:pt x="73756" y="311791"/>
                </a:lnTo>
                <a:lnTo>
                  <a:pt x="73756" y="79128"/>
                </a:lnTo>
                <a:lnTo>
                  <a:pt x="159098" y="79128"/>
                </a:lnTo>
                <a:lnTo>
                  <a:pt x="165984" y="76280"/>
                </a:lnTo>
                <a:lnTo>
                  <a:pt x="391118" y="76280"/>
                </a:lnTo>
                <a:lnTo>
                  <a:pt x="391118" y="0"/>
                </a:lnTo>
                <a:close/>
              </a:path>
              <a:path w="391159" h="391159">
                <a:moveTo>
                  <a:pt x="229029" y="76280"/>
                </a:moveTo>
                <a:lnTo>
                  <a:pt x="165984" y="76280"/>
                </a:lnTo>
                <a:lnTo>
                  <a:pt x="214757" y="194004"/>
                </a:lnTo>
                <a:lnTo>
                  <a:pt x="215344" y="195501"/>
                </a:lnTo>
                <a:lnTo>
                  <a:pt x="165984" y="314775"/>
                </a:lnTo>
                <a:lnTo>
                  <a:pt x="229029" y="314775"/>
                </a:lnTo>
                <a:lnTo>
                  <a:pt x="206590" y="292273"/>
                </a:lnTo>
                <a:lnTo>
                  <a:pt x="303362" y="195501"/>
                </a:lnTo>
                <a:lnTo>
                  <a:pt x="206590" y="98719"/>
                </a:lnTo>
                <a:lnTo>
                  <a:pt x="229029" y="76280"/>
                </a:lnTo>
                <a:close/>
              </a:path>
              <a:path w="391159" h="391159">
                <a:moveTo>
                  <a:pt x="391118" y="76280"/>
                </a:moveTo>
                <a:lnTo>
                  <a:pt x="229029" y="76280"/>
                </a:lnTo>
                <a:lnTo>
                  <a:pt x="348303" y="195501"/>
                </a:lnTo>
                <a:lnTo>
                  <a:pt x="229029" y="314775"/>
                </a:lnTo>
                <a:lnTo>
                  <a:pt x="391118" y="314775"/>
                </a:lnTo>
                <a:lnTo>
                  <a:pt x="391118" y="76280"/>
                </a:lnTo>
                <a:close/>
              </a:path>
              <a:path w="391159" h="391159">
                <a:moveTo>
                  <a:pt x="159098" y="79128"/>
                </a:moveTo>
                <a:lnTo>
                  <a:pt x="105536" y="79128"/>
                </a:lnTo>
                <a:lnTo>
                  <a:pt x="105536" y="311791"/>
                </a:lnTo>
                <a:lnTo>
                  <a:pt x="158806" y="311791"/>
                </a:lnTo>
                <a:lnTo>
                  <a:pt x="136341" y="302451"/>
                </a:lnTo>
                <a:lnTo>
                  <a:pt x="180643" y="195501"/>
                </a:lnTo>
                <a:lnTo>
                  <a:pt x="136341" y="88541"/>
                </a:lnTo>
                <a:lnTo>
                  <a:pt x="159098" y="79128"/>
                </a:lnTo>
                <a:close/>
              </a:path>
            </a:pathLst>
          </a:custGeom>
          <a:solidFill>
            <a:srgbClr val="1129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284102" y="1113463"/>
            <a:ext cx="15875" cy="534035"/>
          </a:xfrm>
          <a:custGeom>
            <a:avLst/>
            <a:gdLst/>
            <a:ahLst/>
            <a:cxnLst/>
            <a:rect l="l" t="t" r="r" b="b"/>
            <a:pathLst>
              <a:path w="15875" h="534035">
                <a:moveTo>
                  <a:pt x="15318" y="0"/>
                </a:moveTo>
                <a:lnTo>
                  <a:pt x="0" y="0"/>
                </a:lnTo>
                <a:lnTo>
                  <a:pt x="0" y="533941"/>
                </a:lnTo>
                <a:lnTo>
                  <a:pt x="15318" y="533941"/>
                </a:lnTo>
                <a:lnTo>
                  <a:pt x="15318" y="0"/>
                </a:lnTo>
                <a:close/>
              </a:path>
            </a:pathLst>
          </a:custGeom>
          <a:solidFill>
            <a:srgbClr val="11294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548833" y="7644210"/>
            <a:ext cx="2708017" cy="2876847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795928" y="1128644"/>
            <a:ext cx="11505565" cy="9130030"/>
            <a:chOff x="795928" y="1128644"/>
            <a:chExt cx="11505565" cy="9130030"/>
          </a:xfrm>
        </p:grpSpPr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5928" y="1128644"/>
              <a:ext cx="8325081" cy="912997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420289" y="2290467"/>
              <a:ext cx="1045844" cy="353060"/>
            </a:xfrm>
            <a:custGeom>
              <a:avLst/>
              <a:gdLst/>
              <a:ahLst/>
              <a:cxnLst/>
              <a:rect l="l" t="t" r="r" b="b"/>
              <a:pathLst>
                <a:path w="1045845" h="353060">
                  <a:moveTo>
                    <a:pt x="0" y="353001"/>
                  </a:moveTo>
                  <a:lnTo>
                    <a:pt x="34428" y="322183"/>
                  </a:lnTo>
                  <a:lnTo>
                    <a:pt x="70225" y="291873"/>
                  </a:lnTo>
                  <a:lnTo>
                    <a:pt x="107293" y="262222"/>
                  </a:lnTo>
                  <a:lnTo>
                    <a:pt x="145534" y="233384"/>
                  </a:lnTo>
                  <a:lnTo>
                    <a:pt x="184849" y="205510"/>
                  </a:lnTo>
                  <a:lnTo>
                    <a:pt x="225141" y="178752"/>
                  </a:lnTo>
                  <a:lnTo>
                    <a:pt x="266312" y="153262"/>
                  </a:lnTo>
                  <a:lnTo>
                    <a:pt x="308262" y="129191"/>
                  </a:lnTo>
                  <a:lnTo>
                    <a:pt x="350894" y="106692"/>
                  </a:lnTo>
                  <a:lnTo>
                    <a:pt x="394110" y="85917"/>
                  </a:lnTo>
                  <a:lnTo>
                    <a:pt x="437812" y="67017"/>
                  </a:lnTo>
                  <a:lnTo>
                    <a:pt x="481901" y="50145"/>
                  </a:lnTo>
                  <a:lnTo>
                    <a:pt x="526279" y="35453"/>
                  </a:lnTo>
                  <a:lnTo>
                    <a:pt x="570848" y="23092"/>
                  </a:lnTo>
                  <a:lnTo>
                    <a:pt x="615511" y="13214"/>
                  </a:lnTo>
                  <a:lnTo>
                    <a:pt x="660168" y="5971"/>
                  </a:lnTo>
                  <a:lnTo>
                    <a:pt x="704721" y="1516"/>
                  </a:lnTo>
                  <a:lnTo>
                    <a:pt x="749073" y="0"/>
                  </a:lnTo>
                  <a:lnTo>
                    <a:pt x="793125" y="1574"/>
                  </a:lnTo>
                  <a:lnTo>
                    <a:pt x="836779" y="6392"/>
                  </a:lnTo>
                  <a:lnTo>
                    <a:pt x="879937" y="14605"/>
                  </a:lnTo>
                  <a:lnTo>
                    <a:pt x="922500" y="26364"/>
                  </a:lnTo>
                  <a:lnTo>
                    <a:pt x="964371" y="41823"/>
                  </a:lnTo>
                  <a:lnTo>
                    <a:pt x="1005452" y="61132"/>
                  </a:lnTo>
                  <a:lnTo>
                    <a:pt x="1045643" y="84444"/>
                  </a:lnTo>
                </a:path>
              </a:pathLst>
            </a:custGeom>
            <a:ln w="31412">
              <a:solidFill>
                <a:srgbClr val="FECF0B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72801" y="2597843"/>
              <a:ext cx="100330" cy="901700"/>
            </a:xfrm>
            <a:custGeom>
              <a:avLst/>
              <a:gdLst/>
              <a:ahLst/>
              <a:cxnLst/>
              <a:rect l="l" t="t" r="r" b="b"/>
              <a:pathLst>
                <a:path w="100329" h="901700">
                  <a:moveTo>
                    <a:pt x="0" y="0"/>
                  </a:moveTo>
                  <a:lnTo>
                    <a:pt x="21541" y="42162"/>
                  </a:lnTo>
                  <a:lnTo>
                    <a:pt x="40243" y="85737"/>
                  </a:lnTo>
                  <a:lnTo>
                    <a:pt x="56205" y="130580"/>
                  </a:lnTo>
                  <a:lnTo>
                    <a:pt x="69528" y="176544"/>
                  </a:lnTo>
                  <a:lnTo>
                    <a:pt x="80311" y="223484"/>
                  </a:lnTo>
                  <a:lnTo>
                    <a:pt x="88653" y="271253"/>
                  </a:lnTo>
                  <a:lnTo>
                    <a:pt x="94655" y="319706"/>
                  </a:lnTo>
                  <a:lnTo>
                    <a:pt x="98415" y="368697"/>
                  </a:lnTo>
                  <a:lnTo>
                    <a:pt x="100035" y="418080"/>
                  </a:lnTo>
                  <a:lnTo>
                    <a:pt x="99612" y="467710"/>
                  </a:lnTo>
                  <a:lnTo>
                    <a:pt x="97248" y="517439"/>
                  </a:lnTo>
                  <a:lnTo>
                    <a:pt x="93041" y="567123"/>
                  </a:lnTo>
                  <a:lnTo>
                    <a:pt x="87092" y="616615"/>
                  </a:lnTo>
                  <a:lnTo>
                    <a:pt x="79500" y="665770"/>
                  </a:lnTo>
                  <a:lnTo>
                    <a:pt x="70365" y="714441"/>
                  </a:lnTo>
                  <a:lnTo>
                    <a:pt x="59786" y="762483"/>
                  </a:lnTo>
                  <a:lnTo>
                    <a:pt x="47864" y="809750"/>
                  </a:lnTo>
                  <a:lnTo>
                    <a:pt x="34697" y="856096"/>
                  </a:lnTo>
                  <a:lnTo>
                    <a:pt x="20386" y="901375"/>
                  </a:lnTo>
                </a:path>
              </a:pathLst>
            </a:custGeom>
            <a:ln w="31412">
              <a:solidFill>
                <a:srgbClr val="FECF0B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213754" y="7990717"/>
              <a:ext cx="608330" cy="56515"/>
            </a:xfrm>
            <a:custGeom>
              <a:avLst/>
              <a:gdLst/>
              <a:ahLst/>
              <a:cxnLst/>
              <a:rect l="l" t="t" r="r" b="b"/>
              <a:pathLst>
                <a:path w="608329" h="56515">
                  <a:moveTo>
                    <a:pt x="0" y="56301"/>
                  </a:moveTo>
                  <a:lnTo>
                    <a:pt x="49904" y="47207"/>
                  </a:lnTo>
                  <a:lnTo>
                    <a:pt x="100069" y="39169"/>
                  </a:lnTo>
                  <a:lnTo>
                    <a:pt x="150455" y="32111"/>
                  </a:lnTo>
                  <a:lnTo>
                    <a:pt x="201026" y="25956"/>
                  </a:lnTo>
                  <a:lnTo>
                    <a:pt x="251744" y="20628"/>
                  </a:lnTo>
                  <a:lnTo>
                    <a:pt x="302571" y="16049"/>
                  </a:lnTo>
                  <a:lnTo>
                    <a:pt x="353472" y="12142"/>
                  </a:lnTo>
                  <a:lnTo>
                    <a:pt x="404407" y="8830"/>
                  </a:lnTo>
                  <a:lnTo>
                    <a:pt x="455340" y="6037"/>
                  </a:lnTo>
                  <a:lnTo>
                    <a:pt x="506233" y="3686"/>
                  </a:lnTo>
                  <a:lnTo>
                    <a:pt x="557049" y="1699"/>
                  </a:lnTo>
                  <a:lnTo>
                    <a:pt x="607751" y="0"/>
                  </a:lnTo>
                </a:path>
              </a:pathLst>
            </a:custGeom>
            <a:ln w="31412">
              <a:solidFill>
                <a:srgbClr val="FECF0B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106317" y="7989694"/>
              <a:ext cx="781685" cy="317500"/>
            </a:xfrm>
            <a:custGeom>
              <a:avLst/>
              <a:gdLst/>
              <a:ahLst/>
              <a:cxnLst/>
              <a:rect l="l" t="t" r="r" b="b"/>
              <a:pathLst>
                <a:path w="781684" h="317500">
                  <a:moveTo>
                    <a:pt x="0" y="0"/>
                  </a:moveTo>
                  <a:lnTo>
                    <a:pt x="48231" y="3092"/>
                  </a:lnTo>
                  <a:lnTo>
                    <a:pt x="96813" y="7423"/>
                  </a:lnTo>
                  <a:lnTo>
                    <a:pt x="145573" y="13082"/>
                  </a:lnTo>
                  <a:lnTo>
                    <a:pt x="194340" y="20157"/>
                  </a:lnTo>
                  <a:lnTo>
                    <a:pt x="242942" y="28737"/>
                  </a:lnTo>
                  <a:lnTo>
                    <a:pt x="291206" y="38909"/>
                  </a:lnTo>
                  <a:lnTo>
                    <a:pt x="338960" y="50763"/>
                  </a:lnTo>
                  <a:lnTo>
                    <a:pt x="386033" y="64387"/>
                  </a:lnTo>
                  <a:lnTo>
                    <a:pt x="432252" y="79870"/>
                  </a:lnTo>
                  <a:lnTo>
                    <a:pt x="477445" y="97300"/>
                  </a:lnTo>
                  <a:lnTo>
                    <a:pt x="521440" y="116765"/>
                  </a:lnTo>
                  <a:lnTo>
                    <a:pt x="564065" y="138355"/>
                  </a:lnTo>
                  <a:lnTo>
                    <a:pt x="605148" y="162157"/>
                  </a:lnTo>
                  <a:lnTo>
                    <a:pt x="644517" y="188260"/>
                  </a:lnTo>
                  <a:lnTo>
                    <a:pt x="682000" y="216753"/>
                  </a:lnTo>
                  <a:lnTo>
                    <a:pt x="717424" y="247725"/>
                  </a:lnTo>
                  <a:lnTo>
                    <a:pt x="750619" y="281263"/>
                  </a:lnTo>
                  <a:lnTo>
                    <a:pt x="781410" y="317456"/>
                  </a:lnTo>
                </a:path>
              </a:pathLst>
            </a:custGeom>
            <a:ln w="31412">
              <a:solidFill>
                <a:srgbClr val="FECF0B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985539" y="8610544"/>
              <a:ext cx="30480" cy="213360"/>
            </a:xfrm>
            <a:custGeom>
              <a:avLst/>
              <a:gdLst/>
              <a:ahLst/>
              <a:cxnLst/>
              <a:rect l="l" t="t" r="r" b="b"/>
              <a:pathLst>
                <a:path w="30479" h="213359">
                  <a:moveTo>
                    <a:pt x="27653" y="0"/>
                  </a:moveTo>
                  <a:lnTo>
                    <a:pt x="29895" y="54043"/>
                  </a:lnTo>
                  <a:lnTo>
                    <a:pt x="26089" y="107728"/>
                  </a:lnTo>
                  <a:lnTo>
                    <a:pt x="16152" y="160830"/>
                  </a:lnTo>
                  <a:lnTo>
                    <a:pt x="0" y="213124"/>
                  </a:lnTo>
                </a:path>
              </a:pathLst>
            </a:custGeom>
            <a:ln w="31412">
              <a:solidFill>
                <a:srgbClr val="FECF0B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554980" y="9105887"/>
              <a:ext cx="203200" cy="88265"/>
            </a:xfrm>
            <a:custGeom>
              <a:avLst/>
              <a:gdLst/>
              <a:ahLst/>
              <a:cxnLst/>
              <a:rect l="l" t="t" r="r" b="b"/>
              <a:pathLst>
                <a:path w="203200" h="88265">
                  <a:moveTo>
                    <a:pt x="203124" y="0"/>
                  </a:moveTo>
                  <a:lnTo>
                    <a:pt x="155421" y="30331"/>
                  </a:lnTo>
                  <a:lnTo>
                    <a:pt x="105347" y="55698"/>
                  </a:lnTo>
                  <a:lnTo>
                    <a:pt x="53380" y="75268"/>
                  </a:lnTo>
                  <a:lnTo>
                    <a:pt x="0" y="88206"/>
                  </a:lnTo>
                </a:path>
              </a:pathLst>
            </a:custGeom>
            <a:ln w="31412">
              <a:solidFill>
                <a:srgbClr val="FECF0B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145521" y="8347221"/>
              <a:ext cx="301625" cy="769620"/>
            </a:xfrm>
            <a:custGeom>
              <a:avLst/>
              <a:gdLst/>
              <a:ahLst/>
              <a:cxnLst/>
              <a:rect l="l" t="t" r="r" b="b"/>
              <a:pathLst>
                <a:path w="301625" h="769620">
                  <a:moveTo>
                    <a:pt x="100544" y="769034"/>
                  </a:moveTo>
                  <a:lnTo>
                    <a:pt x="68390" y="740236"/>
                  </a:lnTo>
                  <a:lnTo>
                    <a:pt x="42885" y="708711"/>
                  </a:lnTo>
                  <a:lnTo>
                    <a:pt x="23661" y="674743"/>
                  </a:lnTo>
                  <a:lnTo>
                    <a:pt x="10351" y="638618"/>
                  </a:lnTo>
                  <a:lnTo>
                    <a:pt x="2586" y="600621"/>
                  </a:lnTo>
                  <a:lnTo>
                    <a:pt x="0" y="561037"/>
                  </a:lnTo>
                  <a:lnTo>
                    <a:pt x="2222" y="520151"/>
                  </a:lnTo>
                  <a:lnTo>
                    <a:pt x="8887" y="478250"/>
                  </a:lnTo>
                  <a:lnTo>
                    <a:pt x="19626" y="435617"/>
                  </a:lnTo>
                  <a:lnTo>
                    <a:pt x="34071" y="392539"/>
                  </a:lnTo>
                  <a:lnTo>
                    <a:pt x="51855" y="349300"/>
                  </a:lnTo>
                  <a:lnTo>
                    <a:pt x="72608" y="306186"/>
                  </a:lnTo>
                  <a:lnTo>
                    <a:pt x="95965" y="263482"/>
                  </a:lnTo>
                  <a:lnTo>
                    <a:pt x="121556" y="221473"/>
                  </a:lnTo>
                  <a:lnTo>
                    <a:pt x="149014" y="180445"/>
                  </a:lnTo>
                  <a:lnTo>
                    <a:pt x="177970" y="140683"/>
                  </a:lnTo>
                  <a:lnTo>
                    <a:pt x="208058" y="102473"/>
                  </a:lnTo>
                  <a:lnTo>
                    <a:pt x="238909" y="66098"/>
                  </a:lnTo>
                  <a:lnTo>
                    <a:pt x="270155" y="31845"/>
                  </a:lnTo>
                  <a:lnTo>
                    <a:pt x="301428" y="0"/>
                  </a:lnTo>
                </a:path>
              </a:pathLst>
            </a:custGeom>
            <a:ln w="31412">
              <a:solidFill>
                <a:srgbClr val="FECF0B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695193" y="7791995"/>
              <a:ext cx="1403985" cy="370840"/>
            </a:xfrm>
            <a:custGeom>
              <a:avLst/>
              <a:gdLst/>
              <a:ahLst/>
              <a:cxnLst/>
              <a:rect l="l" t="t" r="r" b="b"/>
              <a:pathLst>
                <a:path w="1403984" h="370840">
                  <a:moveTo>
                    <a:pt x="0" y="370386"/>
                  </a:moveTo>
                  <a:lnTo>
                    <a:pt x="43966" y="344327"/>
                  </a:lnTo>
                  <a:lnTo>
                    <a:pt x="88389" y="319436"/>
                  </a:lnTo>
                  <a:lnTo>
                    <a:pt x="133251" y="295689"/>
                  </a:lnTo>
                  <a:lnTo>
                    <a:pt x="178538" y="273061"/>
                  </a:lnTo>
                  <a:lnTo>
                    <a:pt x="224234" y="251528"/>
                  </a:lnTo>
                  <a:lnTo>
                    <a:pt x="270323" y="231066"/>
                  </a:lnTo>
                  <a:lnTo>
                    <a:pt x="316791" y="211650"/>
                  </a:lnTo>
                  <a:lnTo>
                    <a:pt x="363621" y="193256"/>
                  </a:lnTo>
                  <a:lnTo>
                    <a:pt x="410799" y="175859"/>
                  </a:lnTo>
                  <a:lnTo>
                    <a:pt x="458308" y="159437"/>
                  </a:lnTo>
                  <a:lnTo>
                    <a:pt x="506134" y="143963"/>
                  </a:lnTo>
                  <a:lnTo>
                    <a:pt x="554260" y="129414"/>
                  </a:lnTo>
                  <a:lnTo>
                    <a:pt x="602672" y="115765"/>
                  </a:lnTo>
                  <a:lnTo>
                    <a:pt x="651353" y="102993"/>
                  </a:lnTo>
                  <a:lnTo>
                    <a:pt x="700289" y="91072"/>
                  </a:lnTo>
                  <a:lnTo>
                    <a:pt x="749464" y="79978"/>
                  </a:lnTo>
                  <a:lnTo>
                    <a:pt x="798862" y="69688"/>
                  </a:lnTo>
                  <a:lnTo>
                    <a:pt x="848469" y="60177"/>
                  </a:lnTo>
                  <a:lnTo>
                    <a:pt x="898268" y="51420"/>
                  </a:lnTo>
                  <a:lnTo>
                    <a:pt x="948244" y="43394"/>
                  </a:lnTo>
                  <a:lnTo>
                    <a:pt x="998381" y="36073"/>
                  </a:lnTo>
                  <a:lnTo>
                    <a:pt x="1048665" y="29434"/>
                  </a:lnTo>
                  <a:lnTo>
                    <a:pt x="1099079" y="23452"/>
                  </a:lnTo>
                  <a:lnTo>
                    <a:pt x="1149609" y="18102"/>
                  </a:lnTo>
                  <a:lnTo>
                    <a:pt x="1200238" y="13362"/>
                  </a:lnTo>
                  <a:lnTo>
                    <a:pt x="1250952" y="9206"/>
                  </a:lnTo>
                  <a:lnTo>
                    <a:pt x="1301734" y="5609"/>
                  </a:lnTo>
                  <a:lnTo>
                    <a:pt x="1352570" y="2549"/>
                  </a:lnTo>
                  <a:lnTo>
                    <a:pt x="1403444" y="0"/>
                  </a:lnTo>
                </a:path>
              </a:pathLst>
            </a:custGeom>
            <a:ln w="31412">
              <a:solidFill>
                <a:srgbClr val="FECF0B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293062" y="2729340"/>
              <a:ext cx="41275" cy="45720"/>
            </a:xfrm>
            <a:custGeom>
              <a:avLst/>
              <a:gdLst/>
              <a:ahLst/>
              <a:cxnLst/>
              <a:rect l="l" t="t" r="r" b="b"/>
              <a:pathLst>
                <a:path w="41275" h="45719">
                  <a:moveTo>
                    <a:pt x="0" y="45443"/>
                  </a:moveTo>
                  <a:lnTo>
                    <a:pt x="9805" y="34122"/>
                  </a:lnTo>
                  <a:lnTo>
                    <a:pt x="19854" y="22768"/>
                  </a:lnTo>
                  <a:lnTo>
                    <a:pt x="30139" y="11391"/>
                  </a:lnTo>
                  <a:lnTo>
                    <a:pt x="40658" y="0"/>
                  </a:lnTo>
                </a:path>
              </a:pathLst>
            </a:custGeom>
            <a:ln w="31412">
              <a:solidFill>
                <a:srgbClr val="FECF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99748" y="2394743"/>
              <a:ext cx="118980" cy="11712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10614" y="3541714"/>
              <a:ext cx="77683" cy="141503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9877029" y="7986793"/>
              <a:ext cx="113664" cy="2540"/>
            </a:xfrm>
            <a:custGeom>
              <a:avLst/>
              <a:gdLst/>
              <a:ahLst/>
              <a:cxnLst/>
              <a:rect l="l" t="t" r="r" b="b"/>
              <a:pathLst>
                <a:path w="113665" h="2540">
                  <a:moveTo>
                    <a:pt x="0" y="2282"/>
                  </a:moveTo>
                  <a:lnTo>
                    <a:pt x="41672" y="1165"/>
                  </a:lnTo>
                  <a:lnTo>
                    <a:pt x="84278" y="229"/>
                  </a:lnTo>
                  <a:lnTo>
                    <a:pt x="98819" y="72"/>
                  </a:lnTo>
                  <a:lnTo>
                    <a:pt x="113462" y="0"/>
                  </a:lnTo>
                </a:path>
              </a:pathLst>
            </a:custGeom>
            <a:ln w="31412">
              <a:solidFill>
                <a:srgbClr val="FECF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905636" y="8338604"/>
              <a:ext cx="89913" cy="14747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853858" y="8873604"/>
              <a:ext cx="117347" cy="149827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0350585" y="9171825"/>
              <a:ext cx="130810" cy="27940"/>
            </a:xfrm>
            <a:custGeom>
              <a:avLst/>
              <a:gdLst/>
              <a:ahLst/>
              <a:cxnLst/>
              <a:rect l="l" t="t" r="r" b="b"/>
              <a:pathLst>
                <a:path w="130809" h="27940">
                  <a:moveTo>
                    <a:pt x="130310" y="27685"/>
                  </a:moveTo>
                  <a:lnTo>
                    <a:pt x="75138" y="21546"/>
                  </a:lnTo>
                  <a:lnTo>
                    <a:pt x="27389" y="9172"/>
                  </a:lnTo>
                  <a:lnTo>
                    <a:pt x="13447" y="4701"/>
                  </a:lnTo>
                  <a:lnTo>
                    <a:pt x="0" y="0"/>
                  </a:lnTo>
                </a:path>
              </a:pathLst>
            </a:custGeom>
            <a:ln w="31412">
              <a:solidFill>
                <a:srgbClr val="FECF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474801" y="8216388"/>
              <a:ext cx="129273" cy="106164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2162372" y="7786349"/>
              <a:ext cx="123189" cy="3175"/>
            </a:xfrm>
            <a:custGeom>
              <a:avLst/>
              <a:gdLst/>
              <a:ahLst/>
              <a:cxnLst/>
              <a:rect l="l" t="t" r="r" b="b"/>
              <a:pathLst>
                <a:path w="123190" h="3175">
                  <a:moveTo>
                    <a:pt x="0" y="3130"/>
                  </a:moveTo>
                  <a:lnTo>
                    <a:pt x="47825" y="1718"/>
                  </a:lnTo>
                  <a:lnTo>
                    <a:pt x="93327" y="664"/>
                  </a:lnTo>
                  <a:lnTo>
                    <a:pt x="108106" y="334"/>
                  </a:lnTo>
                  <a:lnTo>
                    <a:pt x="122886" y="0"/>
                  </a:lnTo>
                </a:path>
              </a:pathLst>
            </a:custGeom>
            <a:ln w="31412">
              <a:solidFill>
                <a:srgbClr val="FECF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object 35"/>
          <p:cNvGrpSpPr/>
          <p:nvPr/>
        </p:nvGrpSpPr>
        <p:grpSpPr>
          <a:xfrm>
            <a:off x="12387798" y="7758500"/>
            <a:ext cx="1096010" cy="41275"/>
            <a:chOff x="12387798" y="7758500"/>
            <a:chExt cx="1096010" cy="41275"/>
          </a:xfrm>
        </p:grpSpPr>
        <p:sp>
          <p:nvSpPr>
            <p:cNvPr id="36" name="object 36"/>
            <p:cNvSpPr/>
            <p:nvPr/>
          </p:nvSpPr>
          <p:spPr>
            <a:xfrm>
              <a:off x="12403505" y="7774206"/>
              <a:ext cx="887094" cy="9525"/>
            </a:xfrm>
            <a:custGeom>
              <a:avLst/>
              <a:gdLst/>
              <a:ahLst/>
              <a:cxnLst/>
              <a:rect l="l" t="t" r="r" b="b"/>
              <a:pathLst>
                <a:path w="887094" h="9525">
                  <a:moveTo>
                    <a:pt x="0" y="9526"/>
                  </a:moveTo>
                  <a:lnTo>
                    <a:pt x="52167" y="8417"/>
                  </a:lnTo>
                  <a:lnTo>
                    <a:pt x="104336" y="7345"/>
                  </a:lnTo>
                  <a:lnTo>
                    <a:pt x="156507" y="6319"/>
                  </a:lnTo>
                  <a:lnTo>
                    <a:pt x="208678" y="5343"/>
                  </a:lnTo>
                  <a:lnTo>
                    <a:pt x="260850" y="4427"/>
                  </a:lnTo>
                  <a:lnTo>
                    <a:pt x="313023" y="3577"/>
                  </a:lnTo>
                  <a:lnTo>
                    <a:pt x="365197" y="2800"/>
                  </a:lnTo>
                  <a:lnTo>
                    <a:pt x="417372" y="2103"/>
                  </a:lnTo>
                  <a:lnTo>
                    <a:pt x="469548" y="1493"/>
                  </a:lnTo>
                  <a:lnTo>
                    <a:pt x="521724" y="977"/>
                  </a:lnTo>
                  <a:lnTo>
                    <a:pt x="573900" y="563"/>
                  </a:lnTo>
                  <a:lnTo>
                    <a:pt x="626078" y="257"/>
                  </a:lnTo>
                  <a:lnTo>
                    <a:pt x="678255" y="67"/>
                  </a:lnTo>
                  <a:lnTo>
                    <a:pt x="730433" y="0"/>
                  </a:lnTo>
                  <a:lnTo>
                    <a:pt x="782611" y="62"/>
                  </a:lnTo>
                  <a:lnTo>
                    <a:pt x="834789" y="261"/>
                  </a:lnTo>
                  <a:lnTo>
                    <a:pt x="886967" y="604"/>
                  </a:lnTo>
                </a:path>
              </a:pathLst>
            </a:custGeom>
            <a:ln w="31412">
              <a:solidFill>
                <a:srgbClr val="FECF0B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3349604" y="7775386"/>
              <a:ext cx="118745" cy="1905"/>
            </a:xfrm>
            <a:custGeom>
              <a:avLst/>
              <a:gdLst/>
              <a:ahLst/>
              <a:cxnLst/>
              <a:rect l="l" t="t" r="r" b="b"/>
              <a:pathLst>
                <a:path w="118744" h="1904">
                  <a:moveTo>
                    <a:pt x="0" y="0"/>
                  </a:moveTo>
                  <a:lnTo>
                    <a:pt x="44349" y="566"/>
                  </a:lnTo>
                  <a:lnTo>
                    <a:pt x="88692" y="1283"/>
                  </a:lnTo>
                  <a:lnTo>
                    <a:pt x="103469" y="1565"/>
                  </a:lnTo>
                  <a:lnTo>
                    <a:pt x="118247" y="1863"/>
                  </a:lnTo>
                </a:path>
              </a:pathLst>
            </a:custGeom>
            <a:ln w="31412">
              <a:solidFill>
                <a:srgbClr val="FECF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13570332" y="7764857"/>
            <a:ext cx="1555750" cy="217804"/>
            <a:chOff x="13570332" y="7764857"/>
            <a:chExt cx="1555750" cy="217804"/>
          </a:xfrm>
        </p:grpSpPr>
        <p:sp>
          <p:nvSpPr>
            <p:cNvPr id="39" name="object 39"/>
            <p:cNvSpPr/>
            <p:nvPr/>
          </p:nvSpPr>
          <p:spPr>
            <a:xfrm>
              <a:off x="13586039" y="7780563"/>
              <a:ext cx="1350010" cy="151130"/>
            </a:xfrm>
            <a:custGeom>
              <a:avLst/>
              <a:gdLst/>
              <a:ahLst/>
              <a:cxnLst/>
              <a:rect l="l" t="t" r="r" b="b"/>
              <a:pathLst>
                <a:path w="1350009" h="151129">
                  <a:moveTo>
                    <a:pt x="0" y="0"/>
                  </a:moveTo>
                  <a:lnTo>
                    <a:pt x="50369" y="1885"/>
                  </a:lnTo>
                  <a:lnTo>
                    <a:pt x="100717" y="4053"/>
                  </a:lnTo>
                  <a:lnTo>
                    <a:pt x="151042" y="6503"/>
                  </a:lnTo>
                  <a:lnTo>
                    <a:pt x="201344" y="9235"/>
                  </a:lnTo>
                  <a:lnTo>
                    <a:pt x="251622" y="12250"/>
                  </a:lnTo>
                  <a:lnTo>
                    <a:pt x="301875" y="15549"/>
                  </a:lnTo>
                  <a:lnTo>
                    <a:pt x="352102" y="19132"/>
                  </a:lnTo>
                  <a:lnTo>
                    <a:pt x="402303" y="22999"/>
                  </a:lnTo>
                  <a:lnTo>
                    <a:pt x="452476" y="27151"/>
                  </a:lnTo>
                  <a:lnTo>
                    <a:pt x="502621" y="31588"/>
                  </a:lnTo>
                  <a:lnTo>
                    <a:pt x="552737" y="36311"/>
                  </a:lnTo>
                  <a:lnTo>
                    <a:pt x="602823" y="41319"/>
                  </a:lnTo>
                  <a:lnTo>
                    <a:pt x="652878" y="46615"/>
                  </a:lnTo>
                  <a:lnTo>
                    <a:pt x="702902" y="52197"/>
                  </a:lnTo>
                  <a:lnTo>
                    <a:pt x="752893" y="58066"/>
                  </a:lnTo>
                  <a:lnTo>
                    <a:pt x="802851" y="64224"/>
                  </a:lnTo>
                  <a:lnTo>
                    <a:pt x="852776" y="70669"/>
                  </a:lnTo>
                  <a:lnTo>
                    <a:pt x="902665" y="77403"/>
                  </a:lnTo>
                  <a:lnTo>
                    <a:pt x="952519" y="84427"/>
                  </a:lnTo>
                  <a:lnTo>
                    <a:pt x="1002336" y="91740"/>
                  </a:lnTo>
                  <a:lnTo>
                    <a:pt x="1052116" y="99342"/>
                  </a:lnTo>
                  <a:lnTo>
                    <a:pt x="1101859" y="107236"/>
                  </a:lnTo>
                  <a:lnTo>
                    <a:pt x="1151562" y="115420"/>
                  </a:lnTo>
                  <a:lnTo>
                    <a:pt x="1201225" y="123895"/>
                  </a:lnTo>
                  <a:lnTo>
                    <a:pt x="1250848" y="132662"/>
                  </a:lnTo>
                  <a:lnTo>
                    <a:pt x="1300430" y="141722"/>
                  </a:lnTo>
                  <a:lnTo>
                    <a:pt x="1349969" y="151073"/>
                  </a:lnTo>
                </a:path>
              </a:pathLst>
            </a:custGeom>
            <a:ln w="31412">
              <a:solidFill>
                <a:srgbClr val="FECF0B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4994025" y="7942962"/>
              <a:ext cx="116205" cy="24130"/>
            </a:xfrm>
            <a:custGeom>
              <a:avLst/>
              <a:gdLst/>
              <a:ahLst/>
              <a:cxnLst/>
              <a:rect l="l" t="t" r="r" b="b"/>
              <a:pathLst>
                <a:path w="116205" h="24129">
                  <a:moveTo>
                    <a:pt x="0" y="0"/>
                  </a:moveTo>
                  <a:lnTo>
                    <a:pt x="43464" y="8761"/>
                  </a:lnTo>
                  <a:lnTo>
                    <a:pt x="86869" y="17732"/>
                  </a:lnTo>
                  <a:lnTo>
                    <a:pt x="101324" y="20755"/>
                  </a:lnTo>
                  <a:lnTo>
                    <a:pt x="115776" y="23789"/>
                  </a:lnTo>
                </a:path>
              </a:pathLst>
            </a:custGeom>
            <a:ln w="31412">
              <a:solidFill>
                <a:srgbClr val="FECF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1" name="object 41"/>
          <p:cNvGrpSpPr/>
          <p:nvPr/>
        </p:nvGrpSpPr>
        <p:grpSpPr>
          <a:xfrm>
            <a:off x="15209637" y="7975746"/>
            <a:ext cx="375920" cy="107314"/>
            <a:chOff x="15209637" y="7975746"/>
            <a:chExt cx="375920" cy="107314"/>
          </a:xfrm>
        </p:grpSpPr>
        <p:sp>
          <p:nvSpPr>
            <p:cNvPr id="42" name="object 42"/>
            <p:cNvSpPr/>
            <p:nvPr/>
          </p:nvSpPr>
          <p:spPr>
            <a:xfrm>
              <a:off x="15225343" y="7991452"/>
              <a:ext cx="173355" cy="38100"/>
            </a:xfrm>
            <a:custGeom>
              <a:avLst/>
              <a:gdLst/>
              <a:ahLst/>
              <a:cxnLst/>
              <a:rect l="l" t="t" r="r" b="b"/>
              <a:pathLst>
                <a:path w="173355" h="38100">
                  <a:moveTo>
                    <a:pt x="0" y="0"/>
                  </a:moveTo>
                  <a:lnTo>
                    <a:pt x="43294" y="9408"/>
                  </a:lnTo>
                  <a:lnTo>
                    <a:pt x="86577" y="18881"/>
                  </a:lnTo>
                  <a:lnTo>
                    <a:pt x="129849" y="28398"/>
                  </a:lnTo>
                  <a:lnTo>
                    <a:pt x="173115" y="37936"/>
                  </a:lnTo>
                </a:path>
              </a:pathLst>
            </a:custGeom>
            <a:ln w="31412">
              <a:solidFill>
                <a:srgbClr val="FECF0B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5456136" y="8042131"/>
              <a:ext cx="114300" cy="25400"/>
            </a:xfrm>
            <a:custGeom>
              <a:avLst/>
              <a:gdLst/>
              <a:ahLst/>
              <a:cxnLst/>
              <a:rect l="l" t="t" r="r" b="b"/>
              <a:pathLst>
                <a:path w="114300" h="25400">
                  <a:moveTo>
                    <a:pt x="0" y="0"/>
                  </a:moveTo>
                  <a:lnTo>
                    <a:pt x="14424" y="3184"/>
                  </a:lnTo>
                  <a:lnTo>
                    <a:pt x="28847" y="6364"/>
                  </a:lnTo>
                  <a:lnTo>
                    <a:pt x="43269" y="9543"/>
                  </a:lnTo>
                  <a:lnTo>
                    <a:pt x="57694" y="12722"/>
                  </a:lnTo>
                  <a:lnTo>
                    <a:pt x="71690" y="15795"/>
                  </a:lnTo>
                  <a:lnTo>
                    <a:pt x="85689" y="18859"/>
                  </a:lnTo>
                  <a:lnTo>
                    <a:pt x="99690" y="21917"/>
                  </a:lnTo>
                  <a:lnTo>
                    <a:pt x="113692" y="24973"/>
                  </a:lnTo>
                </a:path>
              </a:pathLst>
            </a:custGeom>
            <a:ln w="31412">
              <a:solidFill>
                <a:srgbClr val="FECF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15666180" y="8075670"/>
            <a:ext cx="808355" cy="231775"/>
            <a:chOff x="15666180" y="8075670"/>
            <a:chExt cx="808355" cy="231775"/>
          </a:xfrm>
        </p:grpSpPr>
        <p:sp>
          <p:nvSpPr>
            <p:cNvPr id="45" name="object 45"/>
            <p:cNvSpPr/>
            <p:nvPr/>
          </p:nvSpPr>
          <p:spPr>
            <a:xfrm>
              <a:off x="15681886" y="8091376"/>
              <a:ext cx="612775" cy="148590"/>
            </a:xfrm>
            <a:custGeom>
              <a:avLst/>
              <a:gdLst/>
              <a:ahLst/>
              <a:cxnLst/>
              <a:rect l="l" t="t" r="r" b="b"/>
              <a:pathLst>
                <a:path w="612775" h="148590">
                  <a:moveTo>
                    <a:pt x="0" y="0"/>
                  </a:moveTo>
                  <a:lnTo>
                    <a:pt x="51359" y="11129"/>
                  </a:lnTo>
                  <a:lnTo>
                    <a:pt x="102712" y="22328"/>
                  </a:lnTo>
                  <a:lnTo>
                    <a:pt x="154045" y="33643"/>
                  </a:lnTo>
                  <a:lnTo>
                    <a:pt x="205344" y="45120"/>
                  </a:lnTo>
                  <a:lnTo>
                    <a:pt x="256594" y="56804"/>
                  </a:lnTo>
                  <a:lnTo>
                    <a:pt x="307781" y="68742"/>
                  </a:lnTo>
                  <a:lnTo>
                    <a:pt x="358890" y="80980"/>
                  </a:lnTo>
                  <a:lnTo>
                    <a:pt x="409907" y="93563"/>
                  </a:lnTo>
                  <a:lnTo>
                    <a:pt x="460817" y="106537"/>
                  </a:lnTo>
                  <a:lnTo>
                    <a:pt x="511607" y="119949"/>
                  </a:lnTo>
                  <a:lnTo>
                    <a:pt x="562261" y="133843"/>
                  </a:lnTo>
                  <a:lnTo>
                    <a:pt x="612766" y="148267"/>
                  </a:lnTo>
                </a:path>
              </a:pathLst>
            </a:custGeom>
            <a:ln w="31412">
              <a:solidFill>
                <a:srgbClr val="FECF0B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333879" y="8240346"/>
              <a:ext cx="140142" cy="66605"/>
            </a:xfrm>
            <a:prstGeom prst="rect">
              <a:avLst/>
            </a:prstGeom>
          </p:spPr>
        </p:pic>
      </p:grpSp>
      <p:pic>
        <p:nvPicPr>
          <p:cNvPr id="47" name="object 4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4858117" y="8818414"/>
            <a:ext cx="1173681" cy="11127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88473" y="673410"/>
            <a:ext cx="1050925" cy="346710"/>
          </a:xfrm>
          <a:custGeom>
            <a:avLst/>
            <a:gdLst/>
            <a:ahLst/>
            <a:cxnLst/>
            <a:rect l="l" t="t" r="r" b="b"/>
            <a:pathLst>
              <a:path w="1050925" h="346709">
                <a:moveTo>
                  <a:pt x="258775" y="243370"/>
                </a:moveTo>
                <a:lnTo>
                  <a:pt x="231800" y="179438"/>
                </a:lnTo>
                <a:lnTo>
                  <a:pt x="155079" y="145275"/>
                </a:lnTo>
                <a:lnTo>
                  <a:pt x="120218" y="135470"/>
                </a:lnTo>
                <a:lnTo>
                  <a:pt x="98628" y="126415"/>
                </a:lnTo>
                <a:lnTo>
                  <a:pt x="87630" y="116039"/>
                </a:lnTo>
                <a:lnTo>
                  <a:pt x="84556" y="102298"/>
                </a:lnTo>
                <a:lnTo>
                  <a:pt x="84556" y="101371"/>
                </a:lnTo>
                <a:lnTo>
                  <a:pt x="87249" y="90208"/>
                </a:lnTo>
                <a:lnTo>
                  <a:pt x="95237" y="81165"/>
                </a:lnTo>
                <a:lnTo>
                  <a:pt x="108394" y="75095"/>
                </a:lnTo>
                <a:lnTo>
                  <a:pt x="126580" y="72872"/>
                </a:lnTo>
                <a:lnTo>
                  <a:pt x="147434" y="75082"/>
                </a:lnTo>
                <a:lnTo>
                  <a:pt x="168579" y="81457"/>
                </a:lnTo>
                <a:lnTo>
                  <a:pt x="189979" y="91592"/>
                </a:lnTo>
                <a:lnTo>
                  <a:pt x="211594" y="105092"/>
                </a:lnTo>
                <a:lnTo>
                  <a:pt x="248983" y="50914"/>
                </a:lnTo>
                <a:lnTo>
                  <a:pt x="222707" y="33185"/>
                </a:lnTo>
                <a:lnTo>
                  <a:pt x="193675" y="20142"/>
                </a:lnTo>
                <a:lnTo>
                  <a:pt x="161937" y="12103"/>
                </a:lnTo>
                <a:lnTo>
                  <a:pt x="127533" y="9347"/>
                </a:lnTo>
                <a:lnTo>
                  <a:pt x="81457" y="16408"/>
                </a:lnTo>
                <a:lnTo>
                  <a:pt x="45250" y="36385"/>
                </a:lnTo>
                <a:lnTo>
                  <a:pt x="21564" y="67475"/>
                </a:lnTo>
                <a:lnTo>
                  <a:pt x="13081" y="107899"/>
                </a:lnTo>
                <a:lnTo>
                  <a:pt x="13081" y="108839"/>
                </a:lnTo>
                <a:lnTo>
                  <a:pt x="20751" y="149479"/>
                </a:lnTo>
                <a:lnTo>
                  <a:pt x="76733" y="195211"/>
                </a:lnTo>
                <a:lnTo>
                  <a:pt x="121450" y="208800"/>
                </a:lnTo>
                <a:lnTo>
                  <a:pt x="154800" y="218643"/>
                </a:lnTo>
                <a:lnTo>
                  <a:pt x="174879" y="228015"/>
                </a:lnTo>
                <a:lnTo>
                  <a:pt x="184708" y="238163"/>
                </a:lnTo>
                <a:lnTo>
                  <a:pt x="187312" y="250367"/>
                </a:lnTo>
                <a:lnTo>
                  <a:pt x="187312" y="251294"/>
                </a:lnTo>
                <a:lnTo>
                  <a:pt x="184086" y="264198"/>
                </a:lnTo>
                <a:lnTo>
                  <a:pt x="174764" y="273900"/>
                </a:lnTo>
                <a:lnTo>
                  <a:pt x="159918" y="280009"/>
                </a:lnTo>
                <a:lnTo>
                  <a:pt x="140131" y="282130"/>
                </a:lnTo>
                <a:lnTo>
                  <a:pt x="113258" y="279349"/>
                </a:lnTo>
                <a:lnTo>
                  <a:pt x="88353" y="271386"/>
                </a:lnTo>
                <a:lnTo>
                  <a:pt x="64922" y="258876"/>
                </a:lnTo>
                <a:lnTo>
                  <a:pt x="42519" y="242430"/>
                </a:lnTo>
                <a:lnTo>
                  <a:pt x="0" y="293344"/>
                </a:lnTo>
                <a:lnTo>
                  <a:pt x="31267" y="316293"/>
                </a:lnTo>
                <a:lnTo>
                  <a:pt x="65519" y="332638"/>
                </a:lnTo>
                <a:lnTo>
                  <a:pt x="101688" y="342417"/>
                </a:lnTo>
                <a:lnTo>
                  <a:pt x="138734" y="345668"/>
                </a:lnTo>
                <a:lnTo>
                  <a:pt x="187248" y="338950"/>
                </a:lnTo>
                <a:lnTo>
                  <a:pt x="225209" y="319328"/>
                </a:lnTo>
                <a:lnTo>
                  <a:pt x="249936" y="287528"/>
                </a:lnTo>
                <a:lnTo>
                  <a:pt x="258775" y="244297"/>
                </a:lnTo>
                <a:lnTo>
                  <a:pt x="258775" y="243370"/>
                </a:lnTo>
                <a:close/>
              </a:path>
              <a:path w="1050925" h="346709">
                <a:moveTo>
                  <a:pt x="519468" y="221881"/>
                </a:moveTo>
                <a:lnTo>
                  <a:pt x="516572" y="196189"/>
                </a:lnTo>
                <a:lnTo>
                  <a:pt x="514807" y="180479"/>
                </a:lnTo>
                <a:lnTo>
                  <a:pt x="500634" y="143357"/>
                </a:lnTo>
                <a:lnTo>
                  <a:pt x="500291" y="142938"/>
                </a:lnTo>
                <a:lnTo>
                  <a:pt x="476580" y="113347"/>
                </a:lnTo>
                <a:lnTo>
                  <a:pt x="450329" y="97967"/>
                </a:lnTo>
                <a:lnTo>
                  <a:pt x="450329" y="196189"/>
                </a:lnTo>
                <a:lnTo>
                  <a:pt x="343357" y="196189"/>
                </a:lnTo>
                <a:lnTo>
                  <a:pt x="361403" y="157645"/>
                </a:lnTo>
                <a:lnTo>
                  <a:pt x="377355" y="146786"/>
                </a:lnTo>
                <a:lnTo>
                  <a:pt x="377101" y="146786"/>
                </a:lnTo>
                <a:lnTo>
                  <a:pt x="397548" y="142938"/>
                </a:lnTo>
                <a:lnTo>
                  <a:pt x="417804" y="146786"/>
                </a:lnTo>
                <a:lnTo>
                  <a:pt x="433565" y="157645"/>
                </a:lnTo>
                <a:lnTo>
                  <a:pt x="444385" y="174269"/>
                </a:lnTo>
                <a:lnTo>
                  <a:pt x="444500" y="174472"/>
                </a:lnTo>
                <a:lnTo>
                  <a:pt x="450329" y="196189"/>
                </a:lnTo>
                <a:lnTo>
                  <a:pt x="450329" y="97967"/>
                </a:lnTo>
                <a:lnTo>
                  <a:pt x="442328" y="93268"/>
                </a:lnTo>
                <a:lnTo>
                  <a:pt x="397548" y="85953"/>
                </a:lnTo>
                <a:lnTo>
                  <a:pt x="347459" y="96266"/>
                </a:lnTo>
                <a:lnTo>
                  <a:pt x="308317" y="124320"/>
                </a:lnTo>
                <a:lnTo>
                  <a:pt x="282854" y="165760"/>
                </a:lnTo>
                <a:lnTo>
                  <a:pt x="273761" y="216281"/>
                </a:lnTo>
                <a:lnTo>
                  <a:pt x="273761" y="217208"/>
                </a:lnTo>
                <a:lnTo>
                  <a:pt x="283616" y="269735"/>
                </a:lnTo>
                <a:lnTo>
                  <a:pt x="310946" y="310629"/>
                </a:lnTo>
                <a:lnTo>
                  <a:pt x="352386" y="337146"/>
                </a:lnTo>
                <a:lnTo>
                  <a:pt x="404545" y="346595"/>
                </a:lnTo>
                <a:lnTo>
                  <a:pt x="436359" y="343369"/>
                </a:lnTo>
                <a:lnTo>
                  <a:pt x="463931" y="334098"/>
                </a:lnTo>
                <a:lnTo>
                  <a:pt x="487375" y="319392"/>
                </a:lnTo>
                <a:lnTo>
                  <a:pt x="506844" y="299885"/>
                </a:lnTo>
                <a:lnTo>
                  <a:pt x="495223" y="289598"/>
                </a:lnTo>
                <a:lnTo>
                  <a:pt x="466204" y="263918"/>
                </a:lnTo>
                <a:lnTo>
                  <a:pt x="451789" y="275615"/>
                </a:lnTo>
                <a:lnTo>
                  <a:pt x="437426" y="283591"/>
                </a:lnTo>
                <a:lnTo>
                  <a:pt x="422262" y="288150"/>
                </a:lnTo>
                <a:lnTo>
                  <a:pt x="405485" y="289598"/>
                </a:lnTo>
                <a:lnTo>
                  <a:pt x="383514" y="286473"/>
                </a:lnTo>
                <a:lnTo>
                  <a:pt x="365607" y="277164"/>
                </a:lnTo>
                <a:lnTo>
                  <a:pt x="352336" y="261823"/>
                </a:lnTo>
                <a:lnTo>
                  <a:pt x="344297" y="240563"/>
                </a:lnTo>
                <a:lnTo>
                  <a:pt x="518528" y="240563"/>
                </a:lnTo>
                <a:lnTo>
                  <a:pt x="518998" y="234022"/>
                </a:lnTo>
                <a:lnTo>
                  <a:pt x="519468" y="229819"/>
                </a:lnTo>
                <a:lnTo>
                  <a:pt x="519468" y="221881"/>
                </a:lnTo>
                <a:close/>
              </a:path>
              <a:path w="1050925" h="346709">
                <a:moveTo>
                  <a:pt x="768908" y="178904"/>
                </a:moveTo>
                <a:lnTo>
                  <a:pt x="763181" y="140144"/>
                </a:lnTo>
                <a:lnTo>
                  <a:pt x="746556" y="110883"/>
                </a:lnTo>
                <a:lnTo>
                  <a:pt x="719848" y="92392"/>
                </a:lnTo>
                <a:lnTo>
                  <a:pt x="683907" y="85953"/>
                </a:lnTo>
                <a:lnTo>
                  <a:pt x="659561" y="89268"/>
                </a:lnTo>
                <a:lnTo>
                  <a:pt x="639876" y="98145"/>
                </a:lnTo>
                <a:lnTo>
                  <a:pt x="623862" y="110972"/>
                </a:lnTo>
                <a:lnTo>
                  <a:pt x="610565" y="126123"/>
                </a:lnTo>
                <a:lnTo>
                  <a:pt x="610565" y="90614"/>
                </a:lnTo>
                <a:lnTo>
                  <a:pt x="539572" y="90614"/>
                </a:lnTo>
                <a:lnTo>
                  <a:pt x="539572" y="340982"/>
                </a:lnTo>
                <a:lnTo>
                  <a:pt x="610565" y="340982"/>
                </a:lnTo>
                <a:lnTo>
                  <a:pt x="610565" y="201320"/>
                </a:lnTo>
                <a:lnTo>
                  <a:pt x="613689" y="179184"/>
                </a:lnTo>
                <a:lnTo>
                  <a:pt x="622592" y="163258"/>
                </a:lnTo>
                <a:lnTo>
                  <a:pt x="636587" y="153631"/>
                </a:lnTo>
                <a:lnTo>
                  <a:pt x="654951" y="150406"/>
                </a:lnTo>
                <a:lnTo>
                  <a:pt x="673087" y="153631"/>
                </a:lnTo>
                <a:lnTo>
                  <a:pt x="686600" y="163258"/>
                </a:lnTo>
                <a:lnTo>
                  <a:pt x="695020" y="179184"/>
                </a:lnTo>
                <a:lnTo>
                  <a:pt x="697928" y="201320"/>
                </a:lnTo>
                <a:lnTo>
                  <a:pt x="697928" y="340982"/>
                </a:lnTo>
                <a:lnTo>
                  <a:pt x="768908" y="340982"/>
                </a:lnTo>
                <a:lnTo>
                  <a:pt x="768908" y="178904"/>
                </a:lnTo>
                <a:close/>
              </a:path>
              <a:path w="1050925" h="346709">
                <a:moveTo>
                  <a:pt x="1050607" y="0"/>
                </a:moveTo>
                <a:lnTo>
                  <a:pt x="980528" y="0"/>
                </a:lnTo>
                <a:lnTo>
                  <a:pt x="980528" y="215341"/>
                </a:lnTo>
                <a:lnTo>
                  <a:pt x="980528" y="216268"/>
                </a:lnTo>
                <a:lnTo>
                  <a:pt x="975715" y="244614"/>
                </a:lnTo>
                <a:lnTo>
                  <a:pt x="962609" y="266420"/>
                </a:lnTo>
                <a:lnTo>
                  <a:pt x="943292" y="280441"/>
                </a:lnTo>
                <a:lnTo>
                  <a:pt x="919810" y="285394"/>
                </a:lnTo>
                <a:lnTo>
                  <a:pt x="896264" y="280441"/>
                </a:lnTo>
                <a:lnTo>
                  <a:pt x="876782" y="266420"/>
                </a:lnTo>
                <a:lnTo>
                  <a:pt x="863523" y="244614"/>
                </a:lnTo>
                <a:lnTo>
                  <a:pt x="858621" y="216268"/>
                </a:lnTo>
                <a:lnTo>
                  <a:pt x="858621" y="215341"/>
                </a:lnTo>
                <a:lnTo>
                  <a:pt x="863485" y="186994"/>
                </a:lnTo>
                <a:lnTo>
                  <a:pt x="863523" y="186804"/>
                </a:lnTo>
                <a:lnTo>
                  <a:pt x="876681" y="165188"/>
                </a:lnTo>
                <a:lnTo>
                  <a:pt x="876782" y="165011"/>
                </a:lnTo>
                <a:lnTo>
                  <a:pt x="896175" y="151168"/>
                </a:lnTo>
                <a:lnTo>
                  <a:pt x="895959" y="151168"/>
                </a:lnTo>
                <a:lnTo>
                  <a:pt x="919810" y="146202"/>
                </a:lnTo>
                <a:lnTo>
                  <a:pt x="962609" y="165188"/>
                </a:lnTo>
                <a:lnTo>
                  <a:pt x="980528" y="215341"/>
                </a:lnTo>
                <a:lnTo>
                  <a:pt x="980528" y="0"/>
                </a:lnTo>
                <a:lnTo>
                  <a:pt x="979614" y="0"/>
                </a:lnTo>
                <a:lnTo>
                  <a:pt x="979614" y="123317"/>
                </a:lnTo>
                <a:lnTo>
                  <a:pt x="965644" y="109004"/>
                </a:lnTo>
                <a:lnTo>
                  <a:pt x="948486" y="97104"/>
                </a:lnTo>
                <a:lnTo>
                  <a:pt x="927379" y="88963"/>
                </a:lnTo>
                <a:lnTo>
                  <a:pt x="901611" y="85940"/>
                </a:lnTo>
                <a:lnTo>
                  <a:pt x="858761" y="94411"/>
                </a:lnTo>
                <a:lnTo>
                  <a:pt x="822363" y="119291"/>
                </a:lnTo>
                <a:lnTo>
                  <a:pt x="797090" y="159842"/>
                </a:lnTo>
                <a:lnTo>
                  <a:pt x="787628" y="215341"/>
                </a:lnTo>
                <a:lnTo>
                  <a:pt x="787628" y="216268"/>
                </a:lnTo>
                <a:lnTo>
                  <a:pt x="797229" y="271754"/>
                </a:lnTo>
                <a:lnTo>
                  <a:pt x="822718" y="312318"/>
                </a:lnTo>
                <a:lnTo>
                  <a:pt x="859167" y="337210"/>
                </a:lnTo>
                <a:lnTo>
                  <a:pt x="901611" y="345668"/>
                </a:lnTo>
                <a:lnTo>
                  <a:pt x="926934" y="342595"/>
                </a:lnTo>
                <a:lnTo>
                  <a:pt x="947966" y="334098"/>
                </a:lnTo>
                <a:lnTo>
                  <a:pt x="965314" y="321221"/>
                </a:lnTo>
                <a:lnTo>
                  <a:pt x="979614" y="305015"/>
                </a:lnTo>
                <a:lnTo>
                  <a:pt x="979614" y="340982"/>
                </a:lnTo>
                <a:lnTo>
                  <a:pt x="1050607" y="340982"/>
                </a:lnTo>
                <a:lnTo>
                  <a:pt x="1050607" y="305015"/>
                </a:lnTo>
                <a:lnTo>
                  <a:pt x="1050607" y="285394"/>
                </a:lnTo>
                <a:lnTo>
                  <a:pt x="1050607" y="146202"/>
                </a:lnTo>
                <a:lnTo>
                  <a:pt x="1050607" y="123317"/>
                </a:lnTo>
                <a:lnTo>
                  <a:pt x="1050607" y="0"/>
                </a:lnTo>
                <a:close/>
              </a:path>
            </a:pathLst>
          </a:custGeom>
          <a:solidFill>
            <a:srgbClr val="1129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238141" y="670146"/>
            <a:ext cx="1165860" cy="349885"/>
          </a:xfrm>
          <a:custGeom>
            <a:avLst/>
            <a:gdLst/>
            <a:ahLst/>
            <a:cxnLst/>
            <a:rect l="l" t="t" r="r" b="b"/>
            <a:pathLst>
              <a:path w="1165859" h="349884">
                <a:moveTo>
                  <a:pt x="282600" y="344246"/>
                </a:moveTo>
                <a:lnTo>
                  <a:pt x="211023" y="239623"/>
                </a:lnTo>
                <a:lnTo>
                  <a:pt x="202717" y="227482"/>
                </a:lnTo>
                <a:lnTo>
                  <a:pt x="231203" y="212559"/>
                </a:lnTo>
                <a:lnTo>
                  <a:pt x="253339" y="190817"/>
                </a:lnTo>
                <a:lnTo>
                  <a:pt x="260680" y="176098"/>
                </a:lnTo>
                <a:lnTo>
                  <a:pt x="267677" y="162052"/>
                </a:lnTo>
                <a:lnTo>
                  <a:pt x="272783" y="126123"/>
                </a:lnTo>
                <a:lnTo>
                  <a:pt x="272783" y="125183"/>
                </a:lnTo>
                <a:lnTo>
                  <a:pt x="264782" y="82207"/>
                </a:lnTo>
                <a:lnTo>
                  <a:pt x="240030" y="46012"/>
                </a:lnTo>
                <a:lnTo>
                  <a:pt x="201256" y="24688"/>
                </a:lnTo>
                <a:lnTo>
                  <a:pt x="199923" y="24498"/>
                </a:lnTo>
                <a:lnTo>
                  <a:pt x="199923" y="128917"/>
                </a:lnTo>
                <a:lnTo>
                  <a:pt x="199923" y="129844"/>
                </a:lnTo>
                <a:lnTo>
                  <a:pt x="196227" y="148704"/>
                </a:lnTo>
                <a:lnTo>
                  <a:pt x="185496" y="163309"/>
                </a:lnTo>
                <a:lnTo>
                  <a:pt x="168186" y="172745"/>
                </a:lnTo>
                <a:lnTo>
                  <a:pt x="144792" y="176098"/>
                </a:lnTo>
                <a:lnTo>
                  <a:pt x="71932" y="176098"/>
                </a:lnTo>
                <a:lnTo>
                  <a:pt x="71932" y="82207"/>
                </a:lnTo>
                <a:lnTo>
                  <a:pt x="143395" y="82207"/>
                </a:lnTo>
                <a:lnTo>
                  <a:pt x="167005" y="85166"/>
                </a:lnTo>
                <a:lnTo>
                  <a:pt x="184797" y="94005"/>
                </a:lnTo>
                <a:lnTo>
                  <a:pt x="196011" y="108610"/>
                </a:lnTo>
                <a:lnTo>
                  <a:pt x="199923" y="128917"/>
                </a:lnTo>
                <a:lnTo>
                  <a:pt x="199923" y="24498"/>
                </a:lnTo>
                <a:lnTo>
                  <a:pt x="149466" y="17284"/>
                </a:lnTo>
                <a:lnTo>
                  <a:pt x="0" y="17284"/>
                </a:lnTo>
                <a:lnTo>
                  <a:pt x="0" y="344246"/>
                </a:lnTo>
                <a:lnTo>
                  <a:pt x="71932" y="344246"/>
                </a:lnTo>
                <a:lnTo>
                  <a:pt x="71932" y="239623"/>
                </a:lnTo>
                <a:lnTo>
                  <a:pt x="128447" y="239623"/>
                </a:lnTo>
                <a:lnTo>
                  <a:pt x="198501" y="344246"/>
                </a:lnTo>
                <a:lnTo>
                  <a:pt x="282600" y="344246"/>
                </a:lnTo>
                <a:close/>
              </a:path>
              <a:path w="1165859" h="349884">
                <a:moveTo>
                  <a:pt x="524573" y="225145"/>
                </a:moveTo>
                <a:lnTo>
                  <a:pt x="519925" y="183743"/>
                </a:lnTo>
                <a:lnTo>
                  <a:pt x="505739" y="146621"/>
                </a:lnTo>
                <a:lnTo>
                  <a:pt x="481698" y="116611"/>
                </a:lnTo>
                <a:lnTo>
                  <a:pt x="455447" y="101231"/>
                </a:lnTo>
                <a:lnTo>
                  <a:pt x="455447" y="199453"/>
                </a:lnTo>
                <a:lnTo>
                  <a:pt x="348488" y="199453"/>
                </a:lnTo>
                <a:lnTo>
                  <a:pt x="366522" y="160909"/>
                </a:lnTo>
                <a:lnTo>
                  <a:pt x="382485" y="150050"/>
                </a:lnTo>
                <a:lnTo>
                  <a:pt x="382231" y="150050"/>
                </a:lnTo>
                <a:lnTo>
                  <a:pt x="402666" y="146202"/>
                </a:lnTo>
                <a:lnTo>
                  <a:pt x="422935" y="150050"/>
                </a:lnTo>
                <a:lnTo>
                  <a:pt x="438696" y="160909"/>
                </a:lnTo>
                <a:lnTo>
                  <a:pt x="449503" y="177533"/>
                </a:lnTo>
                <a:lnTo>
                  <a:pt x="449630" y="177736"/>
                </a:lnTo>
                <a:lnTo>
                  <a:pt x="455447" y="199453"/>
                </a:lnTo>
                <a:lnTo>
                  <a:pt x="455447" y="101231"/>
                </a:lnTo>
                <a:lnTo>
                  <a:pt x="447446" y="96532"/>
                </a:lnTo>
                <a:lnTo>
                  <a:pt x="402666" y="89217"/>
                </a:lnTo>
                <a:lnTo>
                  <a:pt x="352590" y="99529"/>
                </a:lnTo>
                <a:lnTo>
                  <a:pt x="313448" y="127584"/>
                </a:lnTo>
                <a:lnTo>
                  <a:pt x="287985" y="169024"/>
                </a:lnTo>
                <a:lnTo>
                  <a:pt x="278892" y="219544"/>
                </a:lnTo>
                <a:lnTo>
                  <a:pt x="278892" y="220472"/>
                </a:lnTo>
                <a:lnTo>
                  <a:pt x="288747" y="272999"/>
                </a:lnTo>
                <a:lnTo>
                  <a:pt x="316077" y="313893"/>
                </a:lnTo>
                <a:lnTo>
                  <a:pt x="357517" y="340410"/>
                </a:lnTo>
                <a:lnTo>
                  <a:pt x="409676" y="349859"/>
                </a:lnTo>
                <a:lnTo>
                  <a:pt x="441490" y="346633"/>
                </a:lnTo>
                <a:lnTo>
                  <a:pt x="469061" y="337362"/>
                </a:lnTo>
                <a:lnTo>
                  <a:pt x="492506" y="322656"/>
                </a:lnTo>
                <a:lnTo>
                  <a:pt x="511975" y="303149"/>
                </a:lnTo>
                <a:lnTo>
                  <a:pt x="500354" y="292862"/>
                </a:lnTo>
                <a:lnTo>
                  <a:pt x="471335" y="267182"/>
                </a:lnTo>
                <a:lnTo>
                  <a:pt x="456920" y="278879"/>
                </a:lnTo>
                <a:lnTo>
                  <a:pt x="442556" y="286854"/>
                </a:lnTo>
                <a:lnTo>
                  <a:pt x="427393" y="291414"/>
                </a:lnTo>
                <a:lnTo>
                  <a:pt x="410616" y="292862"/>
                </a:lnTo>
                <a:lnTo>
                  <a:pt x="388632" y="289737"/>
                </a:lnTo>
                <a:lnTo>
                  <a:pt x="370725" y="280428"/>
                </a:lnTo>
                <a:lnTo>
                  <a:pt x="357466" y="265087"/>
                </a:lnTo>
                <a:lnTo>
                  <a:pt x="349415" y="243827"/>
                </a:lnTo>
                <a:lnTo>
                  <a:pt x="523646" y="243827"/>
                </a:lnTo>
                <a:lnTo>
                  <a:pt x="524116" y="237286"/>
                </a:lnTo>
                <a:lnTo>
                  <a:pt x="524573" y="233083"/>
                </a:lnTo>
                <a:lnTo>
                  <a:pt x="524573" y="225145"/>
                </a:lnTo>
                <a:close/>
              </a:path>
              <a:path w="1165859" h="349884">
                <a:moveTo>
                  <a:pt x="621766" y="3263"/>
                </a:moveTo>
                <a:lnTo>
                  <a:pt x="550773" y="3263"/>
                </a:lnTo>
                <a:lnTo>
                  <a:pt x="550773" y="344246"/>
                </a:lnTo>
                <a:lnTo>
                  <a:pt x="621766" y="344246"/>
                </a:lnTo>
                <a:lnTo>
                  <a:pt x="621766" y="3263"/>
                </a:lnTo>
                <a:close/>
              </a:path>
              <a:path w="1165859" h="349884">
                <a:moveTo>
                  <a:pt x="729208" y="93878"/>
                </a:moveTo>
                <a:lnTo>
                  <a:pt x="658215" y="93878"/>
                </a:lnTo>
                <a:lnTo>
                  <a:pt x="658215" y="344246"/>
                </a:lnTo>
                <a:lnTo>
                  <a:pt x="729208" y="344246"/>
                </a:lnTo>
                <a:lnTo>
                  <a:pt x="729208" y="93878"/>
                </a:lnTo>
                <a:close/>
              </a:path>
              <a:path w="1165859" h="349884">
                <a:moveTo>
                  <a:pt x="731088" y="3263"/>
                </a:moveTo>
                <a:lnTo>
                  <a:pt x="656348" y="3263"/>
                </a:lnTo>
                <a:lnTo>
                  <a:pt x="656348" y="66332"/>
                </a:lnTo>
                <a:lnTo>
                  <a:pt x="731088" y="66332"/>
                </a:lnTo>
                <a:lnTo>
                  <a:pt x="731088" y="3263"/>
                </a:lnTo>
                <a:close/>
              </a:path>
              <a:path w="1165859" h="349884">
                <a:moveTo>
                  <a:pt x="1001534" y="225145"/>
                </a:moveTo>
                <a:lnTo>
                  <a:pt x="998639" y="199453"/>
                </a:lnTo>
                <a:lnTo>
                  <a:pt x="996873" y="183743"/>
                </a:lnTo>
                <a:lnTo>
                  <a:pt x="982700" y="146621"/>
                </a:lnTo>
                <a:lnTo>
                  <a:pt x="982357" y="146202"/>
                </a:lnTo>
                <a:lnTo>
                  <a:pt x="958646" y="116611"/>
                </a:lnTo>
                <a:lnTo>
                  <a:pt x="932408" y="101231"/>
                </a:lnTo>
                <a:lnTo>
                  <a:pt x="932408" y="199453"/>
                </a:lnTo>
                <a:lnTo>
                  <a:pt x="825449" y="199453"/>
                </a:lnTo>
                <a:lnTo>
                  <a:pt x="832078" y="177736"/>
                </a:lnTo>
                <a:lnTo>
                  <a:pt x="832129" y="177533"/>
                </a:lnTo>
                <a:lnTo>
                  <a:pt x="843483" y="160909"/>
                </a:lnTo>
                <a:lnTo>
                  <a:pt x="843597" y="160743"/>
                </a:lnTo>
                <a:lnTo>
                  <a:pt x="859434" y="150050"/>
                </a:lnTo>
                <a:lnTo>
                  <a:pt x="859180" y="150050"/>
                </a:lnTo>
                <a:lnTo>
                  <a:pt x="879614" y="146202"/>
                </a:lnTo>
                <a:lnTo>
                  <a:pt x="899883" y="150050"/>
                </a:lnTo>
                <a:lnTo>
                  <a:pt x="915644" y="160909"/>
                </a:lnTo>
                <a:lnTo>
                  <a:pt x="926465" y="177533"/>
                </a:lnTo>
                <a:lnTo>
                  <a:pt x="926592" y="177736"/>
                </a:lnTo>
                <a:lnTo>
                  <a:pt x="932408" y="199453"/>
                </a:lnTo>
                <a:lnTo>
                  <a:pt x="932408" y="101231"/>
                </a:lnTo>
                <a:lnTo>
                  <a:pt x="924407" y="96532"/>
                </a:lnTo>
                <a:lnTo>
                  <a:pt x="879614" y="89217"/>
                </a:lnTo>
                <a:lnTo>
                  <a:pt x="829538" y="99529"/>
                </a:lnTo>
                <a:lnTo>
                  <a:pt x="790397" y="127584"/>
                </a:lnTo>
                <a:lnTo>
                  <a:pt x="764933" y="169024"/>
                </a:lnTo>
                <a:lnTo>
                  <a:pt x="755827" y="219544"/>
                </a:lnTo>
                <a:lnTo>
                  <a:pt x="755827" y="220472"/>
                </a:lnTo>
                <a:lnTo>
                  <a:pt x="765695" y="272999"/>
                </a:lnTo>
                <a:lnTo>
                  <a:pt x="793026" y="313893"/>
                </a:lnTo>
                <a:lnTo>
                  <a:pt x="834466" y="340410"/>
                </a:lnTo>
                <a:lnTo>
                  <a:pt x="886625" y="349859"/>
                </a:lnTo>
                <a:lnTo>
                  <a:pt x="918438" y="346633"/>
                </a:lnTo>
                <a:lnTo>
                  <a:pt x="946010" y="337362"/>
                </a:lnTo>
                <a:lnTo>
                  <a:pt x="969454" y="322656"/>
                </a:lnTo>
                <a:lnTo>
                  <a:pt x="988923" y="303149"/>
                </a:lnTo>
                <a:lnTo>
                  <a:pt x="977303" y="292862"/>
                </a:lnTo>
                <a:lnTo>
                  <a:pt x="948283" y="267182"/>
                </a:lnTo>
                <a:lnTo>
                  <a:pt x="933869" y="278879"/>
                </a:lnTo>
                <a:lnTo>
                  <a:pt x="919505" y="286854"/>
                </a:lnTo>
                <a:lnTo>
                  <a:pt x="904341" y="291414"/>
                </a:lnTo>
                <a:lnTo>
                  <a:pt x="887564" y="292862"/>
                </a:lnTo>
                <a:lnTo>
                  <a:pt x="865593" y="289737"/>
                </a:lnTo>
                <a:lnTo>
                  <a:pt x="847686" y="280428"/>
                </a:lnTo>
                <a:lnTo>
                  <a:pt x="834415" y="265087"/>
                </a:lnTo>
                <a:lnTo>
                  <a:pt x="826363" y="243827"/>
                </a:lnTo>
                <a:lnTo>
                  <a:pt x="1000594" y="243827"/>
                </a:lnTo>
                <a:lnTo>
                  <a:pt x="1001077" y="237286"/>
                </a:lnTo>
                <a:lnTo>
                  <a:pt x="1001534" y="233083"/>
                </a:lnTo>
                <a:lnTo>
                  <a:pt x="1001534" y="225145"/>
                </a:lnTo>
                <a:close/>
              </a:path>
              <a:path w="1165859" h="349884">
                <a:moveTo>
                  <a:pt x="1165529" y="6997"/>
                </a:moveTo>
                <a:lnTo>
                  <a:pt x="1155268" y="4140"/>
                </a:lnTo>
                <a:lnTo>
                  <a:pt x="1143800" y="1917"/>
                </a:lnTo>
                <a:lnTo>
                  <a:pt x="1130579" y="495"/>
                </a:lnTo>
                <a:lnTo>
                  <a:pt x="1115072" y="0"/>
                </a:lnTo>
                <a:lnTo>
                  <a:pt x="1081874" y="4800"/>
                </a:lnTo>
                <a:lnTo>
                  <a:pt x="1057567" y="19494"/>
                </a:lnTo>
                <a:lnTo>
                  <a:pt x="1042619" y="44526"/>
                </a:lnTo>
                <a:lnTo>
                  <a:pt x="1037539" y="80340"/>
                </a:lnTo>
                <a:lnTo>
                  <a:pt x="1037539" y="96227"/>
                </a:lnTo>
                <a:lnTo>
                  <a:pt x="1008100" y="96227"/>
                </a:lnTo>
                <a:lnTo>
                  <a:pt x="1008100" y="154609"/>
                </a:lnTo>
                <a:lnTo>
                  <a:pt x="1037539" y="154609"/>
                </a:lnTo>
                <a:lnTo>
                  <a:pt x="1037539" y="344246"/>
                </a:lnTo>
                <a:lnTo>
                  <a:pt x="1108532" y="344246"/>
                </a:lnTo>
                <a:lnTo>
                  <a:pt x="1108532" y="154609"/>
                </a:lnTo>
                <a:lnTo>
                  <a:pt x="1165059" y="154609"/>
                </a:lnTo>
                <a:lnTo>
                  <a:pt x="1165059" y="96685"/>
                </a:lnTo>
                <a:lnTo>
                  <a:pt x="1107605" y="96685"/>
                </a:lnTo>
                <a:lnTo>
                  <a:pt x="1107605" y="86880"/>
                </a:lnTo>
                <a:lnTo>
                  <a:pt x="1109319" y="74764"/>
                </a:lnTo>
                <a:lnTo>
                  <a:pt x="1114310" y="66319"/>
                </a:lnTo>
                <a:lnTo>
                  <a:pt x="1122375" y="61391"/>
                </a:lnTo>
                <a:lnTo>
                  <a:pt x="1133284" y="59778"/>
                </a:lnTo>
                <a:lnTo>
                  <a:pt x="1141996" y="60210"/>
                </a:lnTo>
                <a:lnTo>
                  <a:pt x="1150099" y="61417"/>
                </a:lnTo>
                <a:lnTo>
                  <a:pt x="1157859" y="63334"/>
                </a:lnTo>
                <a:lnTo>
                  <a:pt x="1165529" y="65862"/>
                </a:lnTo>
                <a:lnTo>
                  <a:pt x="1165529" y="6997"/>
                </a:lnTo>
                <a:close/>
              </a:path>
            </a:pathLst>
          </a:custGeom>
          <a:solidFill>
            <a:srgbClr val="11294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8448785" y="1145652"/>
            <a:ext cx="309880" cy="450215"/>
            <a:chOff x="18448785" y="1145652"/>
            <a:chExt cx="309880" cy="45021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504061" y="1204076"/>
              <a:ext cx="199093" cy="24515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8448785" y="1145652"/>
              <a:ext cx="309880" cy="323215"/>
            </a:xfrm>
            <a:custGeom>
              <a:avLst/>
              <a:gdLst/>
              <a:ahLst/>
              <a:cxnLst/>
              <a:rect l="l" t="t" r="r" b="b"/>
              <a:pathLst>
                <a:path w="309880" h="323215">
                  <a:moveTo>
                    <a:pt x="154822" y="0"/>
                  </a:moveTo>
                  <a:lnTo>
                    <a:pt x="105886" y="7893"/>
                  </a:lnTo>
                  <a:lnTo>
                    <a:pt x="63386" y="29872"/>
                  </a:lnTo>
                  <a:lnTo>
                    <a:pt x="29872" y="63386"/>
                  </a:lnTo>
                  <a:lnTo>
                    <a:pt x="7893" y="105886"/>
                  </a:lnTo>
                  <a:lnTo>
                    <a:pt x="0" y="154822"/>
                  </a:lnTo>
                  <a:lnTo>
                    <a:pt x="5508" y="191647"/>
                  </a:lnTo>
                  <a:lnTo>
                    <a:pt x="20234" y="233668"/>
                  </a:lnTo>
                  <a:lnTo>
                    <a:pt x="41479" y="278256"/>
                  </a:lnTo>
                  <a:lnTo>
                    <a:pt x="66542" y="322785"/>
                  </a:lnTo>
                  <a:lnTo>
                    <a:pt x="76529" y="321047"/>
                  </a:lnTo>
                  <a:lnTo>
                    <a:pt x="86226" y="318661"/>
                  </a:lnTo>
                  <a:lnTo>
                    <a:pt x="95607" y="315657"/>
                  </a:lnTo>
                  <a:lnTo>
                    <a:pt x="104646" y="312063"/>
                  </a:lnTo>
                  <a:lnTo>
                    <a:pt x="80456" y="273034"/>
                  </a:lnTo>
                  <a:lnTo>
                    <a:pt x="58684" y="232054"/>
                  </a:lnTo>
                  <a:lnTo>
                    <a:pt x="42958" y="192556"/>
                  </a:lnTo>
                  <a:lnTo>
                    <a:pt x="36909" y="157974"/>
                  </a:lnTo>
                  <a:lnTo>
                    <a:pt x="46189" y="112122"/>
                  </a:lnTo>
                  <a:lnTo>
                    <a:pt x="71482" y="74637"/>
                  </a:lnTo>
                  <a:lnTo>
                    <a:pt x="108966" y="49342"/>
                  </a:lnTo>
                  <a:lnTo>
                    <a:pt x="154822" y="40061"/>
                  </a:lnTo>
                  <a:lnTo>
                    <a:pt x="200678" y="49342"/>
                  </a:lnTo>
                  <a:lnTo>
                    <a:pt x="238162" y="74637"/>
                  </a:lnTo>
                  <a:lnTo>
                    <a:pt x="263455" y="112122"/>
                  </a:lnTo>
                  <a:lnTo>
                    <a:pt x="272735" y="157974"/>
                  </a:lnTo>
                  <a:lnTo>
                    <a:pt x="272408" y="165560"/>
                  </a:lnTo>
                  <a:lnTo>
                    <a:pt x="271436" y="173634"/>
                  </a:lnTo>
                  <a:lnTo>
                    <a:pt x="269828" y="182174"/>
                  </a:lnTo>
                  <a:lnTo>
                    <a:pt x="267593" y="191156"/>
                  </a:lnTo>
                  <a:lnTo>
                    <a:pt x="277134" y="190780"/>
                  </a:lnTo>
                  <a:lnTo>
                    <a:pt x="286417" y="191223"/>
                  </a:lnTo>
                  <a:lnTo>
                    <a:pt x="295367" y="192465"/>
                  </a:lnTo>
                  <a:lnTo>
                    <a:pt x="303906" y="194486"/>
                  </a:lnTo>
                  <a:lnTo>
                    <a:pt x="306340" y="184064"/>
                  </a:lnTo>
                  <a:lnTo>
                    <a:pt x="308142" y="173951"/>
                  </a:lnTo>
                  <a:lnTo>
                    <a:pt x="309260" y="164190"/>
                  </a:lnTo>
                  <a:lnTo>
                    <a:pt x="309645" y="154822"/>
                  </a:lnTo>
                  <a:lnTo>
                    <a:pt x="301751" y="105886"/>
                  </a:lnTo>
                  <a:lnTo>
                    <a:pt x="279773" y="63386"/>
                  </a:lnTo>
                  <a:lnTo>
                    <a:pt x="246258" y="29872"/>
                  </a:lnTo>
                  <a:lnTo>
                    <a:pt x="203758" y="7893"/>
                  </a:lnTo>
                  <a:lnTo>
                    <a:pt x="154822" y="0"/>
                  </a:lnTo>
                  <a:close/>
                </a:path>
              </a:pathLst>
            </a:custGeom>
            <a:solidFill>
              <a:srgbClr val="1129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525407" y="1354879"/>
              <a:ext cx="222014" cy="240794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17747088" y="1177239"/>
            <a:ext cx="391160" cy="391160"/>
          </a:xfrm>
          <a:custGeom>
            <a:avLst/>
            <a:gdLst/>
            <a:ahLst/>
            <a:cxnLst/>
            <a:rect l="l" t="t" r="r" b="b"/>
            <a:pathLst>
              <a:path w="391159" h="391159">
                <a:moveTo>
                  <a:pt x="391118" y="0"/>
                </a:moveTo>
                <a:lnTo>
                  <a:pt x="0" y="0"/>
                </a:lnTo>
                <a:lnTo>
                  <a:pt x="0" y="391118"/>
                </a:lnTo>
                <a:lnTo>
                  <a:pt x="391118" y="391118"/>
                </a:lnTo>
                <a:lnTo>
                  <a:pt x="391118" y="314775"/>
                </a:lnTo>
                <a:lnTo>
                  <a:pt x="165984" y="314775"/>
                </a:lnTo>
                <a:lnTo>
                  <a:pt x="158806" y="311791"/>
                </a:lnTo>
                <a:lnTo>
                  <a:pt x="73756" y="311791"/>
                </a:lnTo>
                <a:lnTo>
                  <a:pt x="73756" y="79128"/>
                </a:lnTo>
                <a:lnTo>
                  <a:pt x="159098" y="79128"/>
                </a:lnTo>
                <a:lnTo>
                  <a:pt x="165984" y="76280"/>
                </a:lnTo>
                <a:lnTo>
                  <a:pt x="391118" y="76280"/>
                </a:lnTo>
                <a:lnTo>
                  <a:pt x="391118" y="0"/>
                </a:lnTo>
                <a:close/>
              </a:path>
              <a:path w="391159" h="391159">
                <a:moveTo>
                  <a:pt x="229029" y="76280"/>
                </a:moveTo>
                <a:lnTo>
                  <a:pt x="165984" y="76280"/>
                </a:lnTo>
                <a:lnTo>
                  <a:pt x="214757" y="194004"/>
                </a:lnTo>
                <a:lnTo>
                  <a:pt x="215344" y="195501"/>
                </a:lnTo>
                <a:lnTo>
                  <a:pt x="165984" y="314775"/>
                </a:lnTo>
                <a:lnTo>
                  <a:pt x="229029" y="314775"/>
                </a:lnTo>
                <a:lnTo>
                  <a:pt x="206590" y="292273"/>
                </a:lnTo>
                <a:lnTo>
                  <a:pt x="303362" y="195501"/>
                </a:lnTo>
                <a:lnTo>
                  <a:pt x="206590" y="98719"/>
                </a:lnTo>
                <a:lnTo>
                  <a:pt x="229029" y="76280"/>
                </a:lnTo>
                <a:close/>
              </a:path>
              <a:path w="391159" h="391159">
                <a:moveTo>
                  <a:pt x="391118" y="76280"/>
                </a:moveTo>
                <a:lnTo>
                  <a:pt x="229029" y="76280"/>
                </a:lnTo>
                <a:lnTo>
                  <a:pt x="348303" y="195501"/>
                </a:lnTo>
                <a:lnTo>
                  <a:pt x="229029" y="314775"/>
                </a:lnTo>
                <a:lnTo>
                  <a:pt x="391118" y="314775"/>
                </a:lnTo>
                <a:lnTo>
                  <a:pt x="391118" y="76280"/>
                </a:lnTo>
                <a:close/>
              </a:path>
              <a:path w="391159" h="391159">
                <a:moveTo>
                  <a:pt x="159098" y="79128"/>
                </a:moveTo>
                <a:lnTo>
                  <a:pt x="105536" y="79128"/>
                </a:lnTo>
                <a:lnTo>
                  <a:pt x="105536" y="311791"/>
                </a:lnTo>
                <a:lnTo>
                  <a:pt x="158806" y="311791"/>
                </a:lnTo>
                <a:lnTo>
                  <a:pt x="136341" y="302451"/>
                </a:lnTo>
                <a:lnTo>
                  <a:pt x="180643" y="195501"/>
                </a:lnTo>
                <a:lnTo>
                  <a:pt x="136341" y="88541"/>
                </a:lnTo>
                <a:lnTo>
                  <a:pt x="159098" y="79128"/>
                </a:lnTo>
                <a:close/>
              </a:path>
            </a:pathLst>
          </a:custGeom>
          <a:solidFill>
            <a:srgbClr val="1129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294573" y="1113463"/>
            <a:ext cx="15875" cy="534035"/>
          </a:xfrm>
          <a:custGeom>
            <a:avLst/>
            <a:gdLst/>
            <a:ahLst/>
            <a:cxnLst/>
            <a:rect l="l" t="t" r="r" b="b"/>
            <a:pathLst>
              <a:path w="15875" h="534035">
                <a:moveTo>
                  <a:pt x="15318" y="0"/>
                </a:moveTo>
                <a:lnTo>
                  <a:pt x="0" y="0"/>
                </a:lnTo>
                <a:lnTo>
                  <a:pt x="0" y="533941"/>
                </a:lnTo>
                <a:lnTo>
                  <a:pt x="15318" y="533941"/>
                </a:lnTo>
                <a:lnTo>
                  <a:pt x="15318" y="0"/>
                </a:lnTo>
                <a:close/>
              </a:path>
            </a:pathLst>
          </a:custGeom>
          <a:solidFill>
            <a:srgbClr val="11294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0" y="1365463"/>
            <a:ext cx="20104100" cy="9943465"/>
            <a:chOff x="0" y="1365463"/>
            <a:chExt cx="20104100" cy="9943465"/>
          </a:xfrm>
        </p:grpSpPr>
        <p:sp>
          <p:nvSpPr>
            <p:cNvPr id="11" name="object 11"/>
            <p:cNvSpPr/>
            <p:nvPr/>
          </p:nvSpPr>
          <p:spPr>
            <a:xfrm>
              <a:off x="0" y="4376857"/>
              <a:ext cx="20104100" cy="6932295"/>
            </a:xfrm>
            <a:custGeom>
              <a:avLst/>
              <a:gdLst/>
              <a:ahLst/>
              <a:cxnLst/>
              <a:rect l="l" t="t" r="r" b="b"/>
              <a:pathLst>
                <a:path w="20104100" h="6932295">
                  <a:moveTo>
                    <a:pt x="20104100" y="678840"/>
                  </a:moveTo>
                  <a:lnTo>
                    <a:pt x="19916991" y="634199"/>
                  </a:lnTo>
                  <a:lnTo>
                    <a:pt x="19067107" y="427431"/>
                  </a:lnTo>
                  <a:lnTo>
                    <a:pt x="18891758" y="386118"/>
                  </a:lnTo>
                  <a:lnTo>
                    <a:pt x="18760034" y="355892"/>
                  </a:lnTo>
                  <a:lnTo>
                    <a:pt x="18627802" y="326390"/>
                  </a:lnTo>
                  <a:lnTo>
                    <a:pt x="18539219" y="307149"/>
                  </a:lnTo>
                  <a:lnTo>
                    <a:pt x="18450192" y="288302"/>
                  </a:lnTo>
                  <a:lnTo>
                    <a:pt x="18360632" y="269836"/>
                  </a:lnTo>
                  <a:lnTo>
                    <a:pt x="18270436" y="251802"/>
                  </a:lnTo>
                  <a:lnTo>
                    <a:pt x="18179530" y="234200"/>
                  </a:lnTo>
                  <a:lnTo>
                    <a:pt x="18087823" y="217068"/>
                  </a:lnTo>
                  <a:lnTo>
                    <a:pt x="17995215" y="200418"/>
                  </a:lnTo>
                  <a:lnTo>
                    <a:pt x="17901628" y="184264"/>
                  </a:lnTo>
                  <a:lnTo>
                    <a:pt x="17806975" y="168656"/>
                  </a:lnTo>
                  <a:lnTo>
                    <a:pt x="17711154" y="153581"/>
                  </a:lnTo>
                  <a:lnTo>
                    <a:pt x="17614088" y="139077"/>
                  </a:lnTo>
                  <a:lnTo>
                    <a:pt x="17515675" y="125171"/>
                  </a:lnTo>
                  <a:lnTo>
                    <a:pt x="17415841" y="111874"/>
                  </a:lnTo>
                  <a:lnTo>
                    <a:pt x="17314482" y="99199"/>
                  </a:lnTo>
                  <a:lnTo>
                    <a:pt x="17263212" y="93116"/>
                  </a:lnTo>
                  <a:lnTo>
                    <a:pt x="17211523" y="87198"/>
                  </a:lnTo>
                  <a:lnTo>
                    <a:pt x="17159415" y="81445"/>
                  </a:lnTo>
                  <a:lnTo>
                    <a:pt x="17106875" y="75869"/>
                  </a:lnTo>
                  <a:lnTo>
                    <a:pt x="17053878" y="70459"/>
                  </a:lnTo>
                  <a:lnTo>
                    <a:pt x="17000436" y="65239"/>
                  </a:lnTo>
                  <a:lnTo>
                    <a:pt x="16946525" y="60185"/>
                  </a:lnTo>
                  <a:lnTo>
                    <a:pt x="16892118" y="55321"/>
                  </a:lnTo>
                  <a:lnTo>
                    <a:pt x="16837241" y="50647"/>
                  </a:lnTo>
                  <a:lnTo>
                    <a:pt x="16781844" y="46151"/>
                  </a:lnTo>
                  <a:lnTo>
                    <a:pt x="16725951" y="41859"/>
                  </a:lnTo>
                  <a:lnTo>
                    <a:pt x="16669525" y="37757"/>
                  </a:lnTo>
                  <a:lnTo>
                    <a:pt x="16612565" y="33845"/>
                  </a:lnTo>
                  <a:lnTo>
                    <a:pt x="16555060" y="30137"/>
                  </a:lnTo>
                  <a:lnTo>
                    <a:pt x="16496995" y="26619"/>
                  </a:lnTo>
                  <a:lnTo>
                    <a:pt x="16438360" y="23317"/>
                  </a:lnTo>
                  <a:lnTo>
                    <a:pt x="16379152" y="20218"/>
                  </a:lnTo>
                  <a:lnTo>
                    <a:pt x="16319348" y="17335"/>
                  </a:lnTo>
                  <a:lnTo>
                    <a:pt x="16258934" y="14655"/>
                  </a:lnTo>
                  <a:lnTo>
                    <a:pt x="16197923" y="12192"/>
                  </a:lnTo>
                  <a:lnTo>
                    <a:pt x="16136277" y="9956"/>
                  </a:lnTo>
                  <a:lnTo>
                    <a:pt x="16073997" y="7924"/>
                  </a:lnTo>
                  <a:lnTo>
                    <a:pt x="16011068" y="6134"/>
                  </a:lnTo>
                  <a:lnTo>
                    <a:pt x="15947492" y="4559"/>
                  </a:lnTo>
                  <a:lnTo>
                    <a:pt x="15883230" y="3213"/>
                  </a:lnTo>
                  <a:lnTo>
                    <a:pt x="15818307" y="2095"/>
                  </a:lnTo>
                  <a:lnTo>
                    <a:pt x="15752674" y="1219"/>
                  </a:lnTo>
                  <a:lnTo>
                    <a:pt x="15686354" y="571"/>
                  </a:lnTo>
                  <a:lnTo>
                    <a:pt x="15560701" y="0"/>
                  </a:lnTo>
                  <a:lnTo>
                    <a:pt x="15443823" y="152"/>
                  </a:lnTo>
                  <a:lnTo>
                    <a:pt x="15327402" y="914"/>
                  </a:lnTo>
                  <a:lnTo>
                    <a:pt x="15211425" y="2298"/>
                  </a:lnTo>
                  <a:lnTo>
                    <a:pt x="15095881" y="4267"/>
                  </a:lnTo>
                  <a:lnTo>
                    <a:pt x="14980742" y="6819"/>
                  </a:lnTo>
                  <a:lnTo>
                    <a:pt x="14866011" y="9944"/>
                  </a:lnTo>
                  <a:lnTo>
                    <a:pt x="14751647" y="13614"/>
                  </a:lnTo>
                  <a:lnTo>
                    <a:pt x="14637652" y="17830"/>
                  </a:lnTo>
                  <a:lnTo>
                    <a:pt x="14524012" y="22555"/>
                  </a:lnTo>
                  <a:lnTo>
                    <a:pt x="14410703" y="27813"/>
                  </a:lnTo>
                  <a:lnTo>
                    <a:pt x="14297698" y="33553"/>
                  </a:lnTo>
                  <a:lnTo>
                    <a:pt x="14185011" y="39776"/>
                  </a:lnTo>
                  <a:lnTo>
                    <a:pt x="14072591" y="46456"/>
                  </a:lnTo>
                  <a:lnTo>
                    <a:pt x="13960450" y="53606"/>
                  </a:lnTo>
                  <a:lnTo>
                    <a:pt x="13848563" y="61188"/>
                  </a:lnTo>
                  <a:lnTo>
                    <a:pt x="13736917" y="69189"/>
                  </a:lnTo>
                  <a:lnTo>
                    <a:pt x="13569836" y="81965"/>
                  </a:lnTo>
                  <a:lnTo>
                    <a:pt x="13403212" y="95618"/>
                  </a:lnTo>
                  <a:lnTo>
                    <a:pt x="13236969" y="110096"/>
                  </a:lnTo>
                  <a:lnTo>
                    <a:pt x="13071056" y="125349"/>
                  </a:lnTo>
                  <a:lnTo>
                    <a:pt x="12905435" y="141338"/>
                  </a:lnTo>
                  <a:lnTo>
                    <a:pt x="12740031" y="158000"/>
                  </a:lnTo>
                  <a:lnTo>
                    <a:pt x="12519762" y="181203"/>
                  </a:lnTo>
                  <a:lnTo>
                    <a:pt x="12299671" y="205422"/>
                  </a:lnTo>
                  <a:lnTo>
                    <a:pt x="12079618" y="230543"/>
                  </a:lnTo>
                  <a:lnTo>
                    <a:pt x="11804447" y="263042"/>
                  </a:lnTo>
                  <a:lnTo>
                    <a:pt x="11418519" y="310172"/>
                  </a:lnTo>
                  <a:lnTo>
                    <a:pt x="10474033" y="429094"/>
                  </a:lnTo>
                  <a:lnTo>
                    <a:pt x="9796996" y="513143"/>
                  </a:lnTo>
                  <a:lnTo>
                    <a:pt x="9454020" y="554062"/>
                  </a:lnTo>
                  <a:lnTo>
                    <a:pt x="9165501" y="587248"/>
                  </a:lnTo>
                  <a:lnTo>
                    <a:pt x="8932735" y="613016"/>
                  </a:lnTo>
                  <a:lnTo>
                    <a:pt x="8698116" y="637971"/>
                  </a:lnTo>
                  <a:lnTo>
                    <a:pt x="8520849" y="656094"/>
                  </a:lnTo>
                  <a:lnTo>
                    <a:pt x="8342401" y="673658"/>
                  </a:lnTo>
                  <a:lnTo>
                    <a:pt x="8162722" y="690600"/>
                  </a:lnTo>
                  <a:lnTo>
                    <a:pt x="7981759" y="706869"/>
                  </a:lnTo>
                  <a:lnTo>
                    <a:pt x="7799451" y="722439"/>
                  </a:lnTo>
                  <a:lnTo>
                    <a:pt x="7615771" y="737247"/>
                  </a:lnTo>
                  <a:lnTo>
                    <a:pt x="7430630" y="751255"/>
                  </a:lnTo>
                  <a:lnTo>
                    <a:pt x="7306373" y="760120"/>
                  </a:lnTo>
                  <a:lnTo>
                    <a:pt x="7181431" y="768591"/>
                  </a:lnTo>
                  <a:lnTo>
                    <a:pt x="7055802" y="776643"/>
                  </a:lnTo>
                  <a:lnTo>
                    <a:pt x="6929450" y="784288"/>
                  </a:lnTo>
                  <a:lnTo>
                    <a:pt x="6802361" y="791489"/>
                  </a:lnTo>
                  <a:lnTo>
                    <a:pt x="6674536" y="798233"/>
                  </a:lnTo>
                  <a:lnTo>
                    <a:pt x="6545948" y="804519"/>
                  </a:lnTo>
                  <a:lnTo>
                    <a:pt x="6416573" y="810323"/>
                  </a:lnTo>
                  <a:lnTo>
                    <a:pt x="6316916" y="814387"/>
                  </a:lnTo>
                  <a:lnTo>
                    <a:pt x="3883368" y="814387"/>
                  </a:lnTo>
                  <a:lnTo>
                    <a:pt x="3789388" y="810552"/>
                  </a:lnTo>
                  <a:lnTo>
                    <a:pt x="3641090" y="803770"/>
                  </a:lnTo>
                  <a:lnTo>
                    <a:pt x="3512629" y="797293"/>
                  </a:lnTo>
                  <a:lnTo>
                    <a:pt x="3385896" y="790308"/>
                  </a:lnTo>
                  <a:lnTo>
                    <a:pt x="3260877" y="782828"/>
                  </a:lnTo>
                  <a:lnTo>
                    <a:pt x="3137573" y="774852"/>
                  </a:lnTo>
                  <a:lnTo>
                    <a:pt x="3015945" y="766406"/>
                  </a:lnTo>
                  <a:lnTo>
                    <a:pt x="2895993" y="757478"/>
                  </a:lnTo>
                  <a:lnTo>
                    <a:pt x="2777706" y="748080"/>
                  </a:lnTo>
                  <a:lnTo>
                    <a:pt x="2661069" y="738225"/>
                  </a:lnTo>
                  <a:lnTo>
                    <a:pt x="2546045" y="727913"/>
                  </a:lnTo>
                  <a:lnTo>
                    <a:pt x="2432647" y="717156"/>
                  </a:lnTo>
                  <a:lnTo>
                    <a:pt x="2320848" y="705967"/>
                  </a:lnTo>
                  <a:lnTo>
                    <a:pt x="2210638" y="694334"/>
                  </a:lnTo>
                  <a:lnTo>
                    <a:pt x="2102002" y="682294"/>
                  </a:lnTo>
                  <a:lnTo>
                    <a:pt x="1994928" y="669823"/>
                  </a:lnTo>
                  <a:lnTo>
                    <a:pt x="1889379" y="656958"/>
                  </a:lnTo>
                  <a:lnTo>
                    <a:pt x="1785378" y="643674"/>
                  </a:lnTo>
                  <a:lnTo>
                    <a:pt x="1682877" y="630008"/>
                  </a:lnTo>
                  <a:lnTo>
                    <a:pt x="1581886" y="615950"/>
                  </a:lnTo>
                  <a:lnTo>
                    <a:pt x="1482369" y="601510"/>
                  </a:lnTo>
                  <a:lnTo>
                    <a:pt x="1384338" y="586701"/>
                  </a:lnTo>
                  <a:lnTo>
                    <a:pt x="1287754" y="571525"/>
                  </a:lnTo>
                  <a:lnTo>
                    <a:pt x="1192606" y="555993"/>
                  </a:lnTo>
                  <a:lnTo>
                    <a:pt x="1098892" y="540105"/>
                  </a:lnTo>
                  <a:lnTo>
                    <a:pt x="1006589" y="523887"/>
                  </a:lnTo>
                  <a:lnTo>
                    <a:pt x="915682" y="507314"/>
                  </a:lnTo>
                  <a:lnTo>
                    <a:pt x="826160" y="490423"/>
                  </a:lnTo>
                  <a:lnTo>
                    <a:pt x="738009" y="473214"/>
                  </a:lnTo>
                  <a:lnTo>
                    <a:pt x="651217" y="455688"/>
                  </a:lnTo>
                  <a:lnTo>
                    <a:pt x="565746" y="437857"/>
                  </a:lnTo>
                  <a:lnTo>
                    <a:pt x="481622" y="419722"/>
                  </a:lnTo>
                  <a:lnTo>
                    <a:pt x="398792" y="401294"/>
                  </a:lnTo>
                  <a:lnTo>
                    <a:pt x="317271" y="382574"/>
                  </a:lnTo>
                  <a:lnTo>
                    <a:pt x="237020" y="363588"/>
                  </a:lnTo>
                  <a:lnTo>
                    <a:pt x="158051" y="344335"/>
                  </a:lnTo>
                  <a:lnTo>
                    <a:pt x="80327" y="324815"/>
                  </a:lnTo>
                  <a:lnTo>
                    <a:pt x="0" y="304025"/>
                  </a:lnTo>
                  <a:lnTo>
                    <a:pt x="0" y="814387"/>
                  </a:lnTo>
                  <a:lnTo>
                    <a:pt x="0" y="3098584"/>
                  </a:lnTo>
                  <a:lnTo>
                    <a:pt x="0" y="6931698"/>
                  </a:lnTo>
                  <a:lnTo>
                    <a:pt x="20104100" y="6931698"/>
                  </a:lnTo>
                  <a:lnTo>
                    <a:pt x="20104100" y="814387"/>
                  </a:lnTo>
                  <a:lnTo>
                    <a:pt x="20102272" y="814387"/>
                  </a:lnTo>
                  <a:lnTo>
                    <a:pt x="20104100" y="678840"/>
                  </a:lnTo>
                  <a:close/>
                </a:path>
              </a:pathLst>
            </a:custGeom>
            <a:solidFill>
              <a:srgbClr val="6BC6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99135" y="1365463"/>
              <a:ext cx="16581092" cy="8577758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625963" y="2035572"/>
            <a:ext cx="3821429" cy="9804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940" dirty="0"/>
              <a:t>Y</a:t>
            </a:r>
            <a:r>
              <a:rPr spc="-254" dirty="0"/>
              <a:t>o</a:t>
            </a:r>
            <a:r>
              <a:rPr dirty="0"/>
              <a:t>u</a:t>
            </a:r>
            <a:r>
              <a:rPr spc="-500" dirty="0"/>
              <a:t> </a:t>
            </a:r>
            <a:r>
              <a:rPr spc="-170" dirty="0"/>
              <a:t>did</a:t>
            </a:r>
            <a:r>
              <a:rPr spc="-500" dirty="0"/>
              <a:t> </a:t>
            </a:r>
            <a:r>
              <a:rPr spc="-280" dirty="0"/>
              <a:t>it!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2625963" y="3417729"/>
            <a:ext cx="6360795" cy="44405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>
              <a:lnSpc>
                <a:spcPts val="3879"/>
              </a:lnSpc>
              <a:spcBef>
                <a:spcPts val="130"/>
              </a:spcBef>
            </a:pPr>
            <a:r>
              <a:rPr sz="3100" spc="-560" dirty="0">
                <a:solidFill>
                  <a:srgbClr val="0F294C"/>
                </a:solidFill>
                <a:latin typeface="Gotham Book"/>
                <a:cs typeface="Gotham Book"/>
              </a:rPr>
              <a:t>T</a:t>
            </a:r>
            <a:r>
              <a:rPr sz="3100" spc="-160" dirty="0">
                <a:solidFill>
                  <a:srgbClr val="0F294C"/>
                </a:solidFill>
                <a:latin typeface="Gotham Book"/>
                <a:cs typeface="Gotham Book"/>
              </a:rPr>
              <a:t>ogethe</a:t>
            </a:r>
            <a:r>
              <a:rPr sz="3100" spc="-440" dirty="0">
                <a:solidFill>
                  <a:srgbClr val="0F294C"/>
                </a:solidFill>
                <a:latin typeface="Gotham Book"/>
                <a:cs typeface="Gotham Book"/>
              </a:rPr>
              <a:t>r</a:t>
            </a:r>
            <a:r>
              <a:rPr sz="3100" spc="5" dirty="0">
                <a:solidFill>
                  <a:srgbClr val="0F294C"/>
                </a:solidFill>
                <a:latin typeface="Gotham Book"/>
                <a:cs typeface="Gotham Book"/>
              </a:rPr>
              <a:t>,</a:t>
            </a:r>
            <a:r>
              <a:rPr sz="3100" spc="-2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100" spc="-130" dirty="0">
                <a:solidFill>
                  <a:srgbClr val="0F294C"/>
                </a:solidFill>
                <a:latin typeface="Gotham Book"/>
                <a:cs typeface="Gotham Book"/>
              </a:rPr>
              <a:t>we</a:t>
            </a:r>
            <a:r>
              <a:rPr sz="3100" spc="-26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100" spc="-150" dirty="0">
                <a:solidFill>
                  <a:srgbClr val="0F294C"/>
                </a:solidFill>
                <a:latin typeface="Gotham Book"/>
                <a:cs typeface="Gotham Book"/>
              </a:rPr>
              <a:t>learned</a:t>
            </a:r>
            <a:r>
              <a:rPr sz="3100" spc="-2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100" spc="-135" dirty="0">
                <a:solidFill>
                  <a:srgbClr val="0F294C"/>
                </a:solidFill>
                <a:latin typeface="Gotham Book"/>
                <a:cs typeface="Gotham Book"/>
              </a:rPr>
              <a:t>different</a:t>
            </a:r>
            <a:r>
              <a:rPr sz="3100" spc="-2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100" spc="-105" dirty="0">
                <a:solidFill>
                  <a:srgbClr val="0F294C"/>
                </a:solidFill>
                <a:latin typeface="Gotham Book"/>
                <a:cs typeface="Gotham Book"/>
              </a:rPr>
              <a:t>ways </a:t>
            </a:r>
            <a:r>
              <a:rPr sz="3100" spc="-80" dirty="0">
                <a:solidFill>
                  <a:srgbClr val="0F294C"/>
                </a:solidFill>
                <a:latin typeface="Gotham Book"/>
                <a:cs typeface="Gotham Book"/>
              </a:rPr>
              <a:t>to</a:t>
            </a:r>
            <a:r>
              <a:rPr sz="3100" spc="-22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100" spc="-105" dirty="0">
                <a:solidFill>
                  <a:srgbClr val="0F294C"/>
                </a:solidFill>
                <a:latin typeface="Gotham Book"/>
                <a:cs typeface="Gotham Book"/>
              </a:rPr>
              <a:t>help</a:t>
            </a:r>
            <a:r>
              <a:rPr sz="3100" spc="-22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100" spc="-114" dirty="0">
                <a:solidFill>
                  <a:srgbClr val="0F294C"/>
                </a:solidFill>
                <a:latin typeface="Gotham Book"/>
                <a:cs typeface="Gotham Book"/>
              </a:rPr>
              <a:t>people</a:t>
            </a:r>
            <a:r>
              <a:rPr sz="3100" spc="-21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100" spc="-60" dirty="0">
                <a:solidFill>
                  <a:srgbClr val="0F294C"/>
                </a:solidFill>
                <a:latin typeface="Gotham Book"/>
                <a:cs typeface="Gotham Book"/>
              </a:rPr>
              <a:t>in</a:t>
            </a:r>
            <a:r>
              <a:rPr sz="3100" spc="-22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100" spc="-105" dirty="0">
                <a:solidFill>
                  <a:srgbClr val="0F294C"/>
                </a:solidFill>
                <a:latin typeface="Gotham Book"/>
                <a:cs typeface="Gotham Book"/>
              </a:rPr>
              <a:t>need</a:t>
            </a:r>
            <a:r>
              <a:rPr sz="3100" spc="-21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100" spc="-85" dirty="0">
                <a:solidFill>
                  <a:srgbClr val="0F294C"/>
                </a:solidFill>
                <a:latin typeface="Gotham Book"/>
                <a:cs typeface="Gotham Book"/>
              </a:rPr>
              <a:t>all</a:t>
            </a:r>
            <a:r>
              <a:rPr sz="3100" spc="-22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100" spc="-10" dirty="0">
                <a:solidFill>
                  <a:srgbClr val="0F294C"/>
                </a:solidFill>
                <a:latin typeface="Gotham Book"/>
                <a:cs typeface="Gotham Book"/>
              </a:rPr>
              <a:t>around </a:t>
            </a:r>
            <a:r>
              <a:rPr sz="3100" spc="-95" dirty="0">
                <a:solidFill>
                  <a:srgbClr val="0F294C"/>
                </a:solidFill>
                <a:latin typeface="Gotham Book"/>
                <a:cs typeface="Gotham Book"/>
              </a:rPr>
              <a:t>the</a:t>
            </a:r>
            <a:r>
              <a:rPr sz="3100" spc="-28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100" spc="-140" dirty="0">
                <a:solidFill>
                  <a:srgbClr val="0F294C"/>
                </a:solidFill>
                <a:latin typeface="Gotham Book"/>
                <a:cs typeface="Gotham Book"/>
              </a:rPr>
              <a:t>world.</a:t>
            </a:r>
            <a:r>
              <a:rPr sz="3100" spc="-27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100" spc="-120" dirty="0">
                <a:solidFill>
                  <a:srgbClr val="0F294C"/>
                </a:solidFill>
                <a:latin typeface="Gotham Book"/>
                <a:cs typeface="Gotham Book"/>
              </a:rPr>
              <a:t>Now</a:t>
            </a:r>
            <a:r>
              <a:rPr sz="3100" spc="-27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100" spc="-135" dirty="0">
                <a:solidFill>
                  <a:srgbClr val="0F294C"/>
                </a:solidFill>
                <a:latin typeface="Gotham Book"/>
                <a:cs typeface="Gotham Book"/>
              </a:rPr>
              <a:t>it’s</a:t>
            </a:r>
            <a:r>
              <a:rPr sz="3100" spc="-26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100" spc="-105" dirty="0">
                <a:solidFill>
                  <a:srgbClr val="0F294C"/>
                </a:solidFill>
                <a:latin typeface="Gotham Book"/>
                <a:cs typeface="Gotham Book"/>
              </a:rPr>
              <a:t>time</a:t>
            </a:r>
            <a:r>
              <a:rPr sz="3100" spc="-27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100" spc="-90" dirty="0">
                <a:solidFill>
                  <a:srgbClr val="0F294C"/>
                </a:solidFill>
                <a:latin typeface="Gotham Book"/>
                <a:cs typeface="Gotham Book"/>
              </a:rPr>
              <a:t>to</a:t>
            </a:r>
            <a:r>
              <a:rPr sz="3100" spc="-27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100" spc="-110" dirty="0">
                <a:solidFill>
                  <a:srgbClr val="0F294C"/>
                </a:solidFill>
                <a:latin typeface="Gotham Book"/>
                <a:cs typeface="Gotham Book"/>
              </a:rPr>
              <a:t>put</a:t>
            </a:r>
            <a:r>
              <a:rPr sz="3100" spc="-26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100" spc="-55" dirty="0">
                <a:solidFill>
                  <a:srgbClr val="0F294C"/>
                </a:solidFill>
                <a:latin typeface="Gotham Book"/>
                <a:cs typeface="Gotham Book"/>
              </a:rPr>
              <a:t>your </a:t>
            </a:r>
            <a:r>
              <a:rPr sz="3100" spc="-120" dirty="0">
                <a:solidFill>
                  <a:srgbClr val="0F294C"/>
                </a:solidFill>
                <a:latin typeface="Gotham Book"/>
                <a:cs typeface="Gotham Book"/>
              </a:rPr>
              <a:t>new</a:t>
            </a:r>
            <a:r>
              <a:rPr sz="3100" spc="-21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100" spc="-125" dirty="0">
                <a:solidFill>
                  <a:srgbClr val="0F294C"/>
                </a:solidFill>
                <a:latin typeface="Gotham Book"/>
                <a:cs typeface="Gotham Book"/>
              </a:rPr>
              <a:t>knowledge</a:t>
            </a:r>
            <a:r>
              <a:rPr sz="3100" spc="-21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100" spc="-80" dirty="0">
                <a:solidFill>
                  <a:srgbClr val="0F294C"/>
                </a:solidFill>
                <a:latin typeface="Gotham Book"/>
                <a:cs typeface="Gotham Book"/>
              </a:rPr>
              <a:t>to</a:t>
            </a:r>
            <a:r>
              <a:rPr sz="3100" spc="-21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100" spc="-114" dirty="0">
                <a:solidFill>
                  <a:srgbClr val="0F294C"/>
                </a:solidFill>
                <a:latin typeface="Gotham Book"/>
                <a:cs typeface="Gotham Book"/>
              </a:rPr>
              <a:t>work.</a:t>
            </a:r>
            <a:r>
              <a:rPr sz="3100" spc="-21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100" spc="-95" dirty="0">
                <a:solidFill>
                  <a:srgbClr val="0F294C"/>
                </a:solidFill>
                <a:latin typeface="Gotham Book"/>
                <a:cs typeface="Gotham Book"/>
              </a:rPr>
              <a:t>Can</a:t>
            </a:r>
            <a:r>
              <a:rPr sz="3100" spc="-21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100" spc="-25" dirty="0">
                <a:solidFill>
                  <a:srgbClr val="0F294C"/>
                </a:solidFill>
                <a:latin typeface="Gotham Book"/>
                <a:cs typeface="Gotham Book"/>
              </a:rPr>
              <a:t>you </a:t>
            </a:r>
            <a:r>
              <a:rPr sz="3100" spc="-95" dirty="0">
                <a:solidFill>
                  <a:srgbClr val="0F294C"/>
                </a:solidFill>
                <a:latin typeface="Gotham Book"/>
                <a:cs typeface="Gotham Book"/>
              </a:rPr>
              <a:t>raise</a:t>
            </a:r>
            <a:r>
              <a:rPr sz="31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100" spc="-80" dirty="0">
                <a:solidFill>
                  <a:srgbClr val="0F294C"/>
                </a:solidFill>
                <a:latin typeface="Gotham Book"/>
                <a:cs typeface="Gotham Book"/>
              </a:rPr>
              <a:t>money</a:t>
            </a:r>
            <a:r>
              <a:rPr sz="31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100" spc="-65" dirty="0">
                <a:solidFill>
                  <a:srgbClr val="0F294C"/>
                </a:solidFill>
                <a:latin typeface="Gotham Book"/>
                <a:cs typeface="Gotham Book"/>
              </a:rPr>
              <a:t>to</a:t>
            </a:r>
            <a:r>
              <a:rPr sz="31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100" spc="-70" dirty="0">
                <a:solidFill>
                  <a:srgbClr val="0F294C"/>
                </a:solidFill>
                <a:latin typeface="Gotham Book"/>
                <a:cs typeface="Gotham Book"/>
              </a:rPr>
              <a:t>buy</a:t>
            </a:r>
            <a:r>
              <a:rPr sz="31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100" spc="-90" dirty="0">
                <a:solidFill>
                  <a:srgbClr val="0F294C"/>
                </a:solidFill>
                <a:latin typeface="Gotham Book"/>
                <a:cs typeface="Gotham Book"/>
              </a:rPr>
              <a:t>your</a:t>
            </a:r>
            <a:r>
              <a:rPr sz="31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100" spc="-10" dirty="0">
                <a:solidFill>
                  <a:srgbClr val="0F294C"/>
                </a:solidFill>
                <a:latin typeface="Gotham Book"/>
                <a:cs typeface="Gotham Book"/>
              </a:rPr>
              <a:t>favorite </a:t>
            </a:r>
            <a:r>
              <a:rPr sz="3100" spc="-80" dirty="0">
                <a:solidFill>
                  <a:srgbClr val="0F294C"/>
                </a:solidFill>
                <a:latin typeface="Gotham Book"/>
                <a:cs typeface="Gotham Book"/>
              </a:rPr>
              <a:t>item</a:t>
            </a:r>
            <a:r>
              <a:rPr sz="31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100" spc="-105" dirty="0">
                <a:solidFill>
                  <a:srgbClr val="0F294C"/>
                </a:solidFill>
                <a:latin typeface="Gotham Book"/>
                <a:cs typeface="Gotham Book"/>
              </a:rPr>
              <a:t>from</a:t>
            </a:r>
            <a:r>
              <a:rPr sz="3100" spc="-22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100" spc="-70" dirty="0">
                <a:solidFill>
                  <a:srgbClr val="0F294C"/>
                </a:solidFill>
                <a:latin typeface="Gotham Book"/>
                <a:cs typeface="Gotham Book"/>
              </a:rPr>
              <a:t>the</a:t>
            </a:r>
            <a:r>
              <a:rPr sz="3100" spc="-22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100" spc="-90" dirty="0">
                <a:solidFill>
                  <a:srgbClr val="0F294C"/>
                </a:solidFill>
                <a:latin typeface="Gotham Book"/>
                <a:cs typeface="Gotham Book"/>
              </a:rPr>
              <a:t>Gift</a:t>
            </a:r>
            <a:r>
              <a:rPr sz="3100" spc="-22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100" spc="-10" dirty="0">
                <a:solidFill>
                  <a:srgbClr val="0F294C"/>
                </a:solidFill>
                <a:latin typeface="Gotham Book"/>
                <a:cs typeface="Gotham Book"/>
              </a:rPr>
              <a:t>Catalog?</a:t>
            </a:r>
            <a:endParaRPr sz="3100" dirty="0">
              <a:latin typeface="Gotham Book"/>
              <a:cs typeface="Gotham Book"/>
            </a:endParaRPr>
          </a:p>
          <a:p>
            <a:pPr marL="12700" marR="40005">
              <a:lnSpc>
                <a:spcPct val="104200"/>
              </a:lnSpc>
              <a:spcBef>
                <a:spcPts val="3695"/>
              </a:spcBef>
            </a:pPr>
            <a:r>
              <a:rPr sz="3100" spc="-515" dirty="0">
                <a:solidFill>
                  <a:srgbClr val="0F294C"/>
                </a:solidFill>
                <a:latin typeface="Gotham Book"/>
                <a:cs typeface="Gotham Book"/>
              </a:rPr>
              <a:t>T</a:t>
            </a:r>
            <a:r>
              <a:rPr sz="3100" spc="10" dirty="0">
                <a:solidFill>
                  <a:srgbClr val="0F294C"/>
                </a:solidFill>
                <a:latin typeface="Gotham Book"/>
                <a:cs typeface="Gotham Book"/>
              </a:rPr>
              <a:t>o</a:t>
            </a:r>
            <a:r>
              <a:rPr sz="3100" spc="-22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100" spc="-95" dirty="0">
                <a:solidFill>
                  <a:srgbClr val="0F294C"/>
                </a:solidFill>
                <a:latin typeface="Gotham Book"/>
                <a:cs typeface="Gotham Book"/>
              </a:rPr>
              <a:t>learn</a:t>
            </a:r>
            <a:r>
              <a:rPr sz="3100" spc="-22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100" spc="-105" dirty="0">
                <a:solidFill>
                  <a:srgbClr val="0F294C"/>
                </a:solidFill>
                <a:latin typeface="Gotham Book"/>
                <a:cs typeface="Gotham Book"/>
              </a:rPr>
              <a:t>more</a:t>
            </a:r>
            <a:r>
              <a:rPr sz="3100" spc="-22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100" spc="-110" dirty="0">
                <a:solidFill>
                  <a:srgbClr val="0F294C"/>
                </a:solidFill>
                <a:latin typeface="Gotham Book"/>
                <a:cs typeface="Gotham Book"/>
              </a:rPr>
              <a:t>about</a:t>
            </a:r>
            <a:r>
              <a:rPr sz="3100" spc="-22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100" spc="-150" dirty="0">
                <a:solidFill>
                  <a:srgbClr val="0F294C"/>
                </a:solidFill>
                <a:latin typeface="Gotham Book"/>
                <a:cs typeface="Gotham Book"/>
              </a:rPr>
              <a:t>ways</a:t>
            </a:r>
            <a:r>
              <a:rPr sz="3100" spc="-22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100" spc="-80" dirty="0">
                <a:solidFill>
                  <a:srgbClr val="0F294C"/>
                </a:solidFill>
                <a:latin typeface="Gotham Book"/>
                <a:cs typeface="Gotham Book"/>
              </a:rPr>
              <a:t>to</a:t>
            </a:r>
            <a:r>
              <a:rPr sz="3100" spc="-22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100" spc="-30" dirty="0">
                <a:solidFill>
                  <a:srgbClr val="0F294C"/>
                </a:solidFill>
                <a:latin typeface="Gotham Book"/>
                <a:cs typeface="Gotham Book"/>
              </a:rPr>
              <a:t>make </a:t>
            </a:r>
            <a:r>
              <a:rPr sz="3100" dirty="0">
                <a:solidFill>
                  <a:srgbClr val="0F294C"/>
                </a:solidFill>
                <a:latin typeface="Gotham Book"/>
                <a:cs typeface="Gotham Book"/>
              </a:rPr>
              <a:t>a</a:t>
            </a:r>
            <a:r>
              <a:rPr sz="3100" spc="-21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100" spc="-120" dirty="0">
                <a:solidFill>
                  <a:srgbClr val="0F294C"/>
                </a:solidFill>
                <a:latin typeface="Gotham Book"/>
                <a:cs typeface="Gotham Book"/>
              </a:rPr>
              <a:t>difference,</a:t>
            </a:r>
            <a:r>
              <a:rPr sz="3100" spc="-21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100" spc="-100" dirty="0">
                <a:solidFill>
                  <a:srgbClr val="0F294C"/>
                </a:solidFill>
                <a:latin typeface="Gotham Book"/>
                <a:cs typeface="Gotham Book"/>
              </a:rPr>
              <a:t>visit</a:t>
            </a:r>
            <a:r>
              <a:rPr sz="3100" spc="-21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3100" b="1" spc="-70" dirty="0">
                <a:solidFill>
                  <a:schemeClr val="tx1"/>
                </a:solidFill>
                <a:latin typeface="Gotham"/>
                <a:cs typeface="Gotha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SendRelief.org</a:t>
            </a:r>
            <a:r>
              <a:rPr sz="3100" b="1" spc="-70" dirty="0">
                <a:solidFill>
                  <a:srgbClr val="0F294C"/>
                </a:solidFill>
                <a:latin typeface="Gotham"/>
                <a:cs typeface="Gotham"/>
              </a:rPr>
              <a:t>.</a:t>
            </a:r>
            <a:endParaRPr sz="3100" b="1" dirty="0">
              <a:latin typeface="Gotham Bold"/>
              <a:cs typeface="Gotham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sp>
          <p:nvSpPr>
            <p:cNvPr id="3" name="object 3"/>
            <p:cNvSpPr/>
            <p:nvPr/>
          </p:nvSpPr>
          <p:spPr>
            <a:xfrm>
              <a:off x="0" y="5"/>
              <a:ext cx="8324850" cy="11308715"/>
            </a:xfrm>
            <a:custGeom>
              <a:avLst/>
              <a:gdLst/>
              <a:ahLst/>
              <a:cxnLst/>
              <a:rect l="l" t="t" r="r" b="b"/>
              <a:pathLst>
                <a:path w="8324850" h="11308715">
                  <a:moveTo>
                    <a:pt x="8324507" y="8933663"/>
                  </a:moveTo>
                  <a:lnTo>
                    <a:pt x="8324240" y="8882863"/>
                  </a:lnTo>
                  <a:lnTo>
                    <a:pt x="8323796" y="8832063"/>
                  </a:lnTo>
                  <a:lnTo>
                    <a:pt x="8323161" y="8781263"/>
                  </a:lnTo>
                  <a:lnTo>
                    <a:pt x="8322348" y="8743163"/>
                  </a:lnTo>
                  <a:lnTo>
                    <a:pt x="8321370" y="8692363"/>
                  </a:lnTo>
                  <a:lnTo>
                    <a:pt x="8320214" y="8641563"/>
                  </a:lnTo>
                  <a:lnTo>
                    <a:pt x="8318894" y="8590763"/>
                  </a:lnTo>
                  <a:lnTo>
                    <a:pt x="8317395" y="8539963"/>
                  </a:lnTo>
                  <a:lnTo>
                    <a:pt x="8315744" y="8501863"/>
                  </a:lnTo>
                  <a:lnTo>
                    <a:pt x="8313941" y="8451063"/>
                  </a:lnTo>
                  <a:lnTo>
                    <a:pt x="8311972" y="8400262"/>
                  </a:lnTo>
                  <a:lnTo>
                    <a:pt x="8309851" y="8349462"/>
                  </a:lnTo>
                  <a:lnTo>
                    <a:pt x="8307578" y="8311362"/>
                  </a:lnTo>
                  <a:lnTo>
                    <a:pt x="8305152" y="8260562"/>
                  </a:lnTo>
                  <a:lnTo>
                    <a:pt x="8302587" y="8209762"/>
                  </a:lnTo>
                  <a:lnTo>
                    <a:pt x="8299882" y="8171662"/>
                  </a:lnTo>
                  <a:lnTo>
                    <a:pt x="8297037" y="8120862"/>
                  </a:lnTo>
                  <a:lnTo>
                    <a:pt x="8294065" y="8070062"/>
                  </a:lnTo>
                  <a:lnTo>
                    <a:pt x="8290954" y="8019262"/>
                  </a:lnTo>
                  <a:lnTo>
                    <a:pt x="8287715" y="7981162"/>
                  </a:lnTo>
                  <a:lnTo>
                    <a:pt x="8284350" y="7930362"/>
                  </a:lnTo>
                  <a:lnTo>
                    <a:pt x="8280857" y="7879562"/>
                  </a:lnTo>
                  <a:lnTo>
                    <a:pt x="8277250" y="7841462"/>
                  </a:lnTo>
                  <a:lnTo>
                    <a:pt x="8273529" y="7790662"/>
                  </a:lnTo>
                  <a:lnTo>
                    <a:pt x="8269681" y="7739862"/>
                  </a:lnTo>
                  <a:lnTo>
                    <a:pt x="8265731" y="7701762"/>
                  </a:lnTo>
                  <a:lnTo>
                    <a:pt x="8261680" y="7650962"/>
                  </a:lnTo>
                  <a:lnTo>
                    <a:pt x="8257514" y="7600162"/>
                  </a:lnTo>
                  <a:lnTo>
                    <a:pt x="8253247" y="7562062"/>
                  </a:lnTo>
                  <a:lnTo>
                    <a:pt x="8248878" y="7511262"/>
                  </a:lnTo>
                  <a:lnTo>
                    <a:pt x="8244421" y="7473162"/>
                  </a:lnTo>
                  <a:lnTo>
                    <a:pt x="8239874" y="7422362"/>
                  </a:lnTo>
                  <a:lnTo>
                    <a:pt x="8235226" y="7371562"/>
                  </a:lnTo>
                  <a:lnTo>
                    <a:pt x="8230502" y="7333462"/>
                  </a:lnTo>
                  <a:lnTo>
                    <a:pt x="8225688" y="7282662"/>
                  </a:lnTo>
                  <a:lnTo>
                    <a:pt x="8220799" y="7231862"/>
                  </a:lnTo>
                  <a:lnTo>
                    <a:pt x="8215833" y="7193762"/>
                  </a:lnTo>
                  <a:lnTo>
                    <a:pt x="8210791" y="7142962"/>
                  </a:lnTo>
                  <a:lnTo>
                    <a:pt x="8205673" y="7092162"/>
                  </a:lnTo>
                  <a:lnTo>
                    <a:pt x="8200491" y="7054062"/>
                  </a:lnTo>
                  <a:lnTo>
                    <a:pt x="8195234" y="7003262"/>
                  </a:lnTo>
                  <a:lnTo>
                    <a:pt x="8189925" y="6965162"/>
                  </a:lnTo>
                  <a:lnTo>
                    <a:pt x="8184553" y="6914362"/>
                  </a:lnTo>
                  <a:lnTo>
                    <a:pt x="8179130" y="6863562"/>
                  </a:lnTo>
                  <a:lnTo>
                    <a:pt x="8173656" y="6825462"/>
                  </a:lnTo>
                  <a:lnTo>
                    <a:pt x="8168119" y="6774662"/>
                  </a:lnTo>
                  <a:lnTo>
                    <a:pt x="8162544" y="6723862"/>
                  </a:lnTo>
                  <a:lnTo>
                    <a:pt x="8156930" y="6685762"/>
                  </a:lnTo>
                  <a:lnTo>
                    <a:pt x="8151266" y="6634962"/>
                  </a:lnTo>
                  <a:lnTo>
                    <a:pt x="8145564" y="6596862"/>
                  </a:lnTo>
                  <a:lnTo>
                    <a:pt x="8139836" y="6546062"/>
                  </a:lnTo>
                  <a:lnTo>
                    <a:pt x="8128279" y="6457162"/>
                  </a:lnTo>
                  <a:lnTo>
                    <a:pt x="8116608" y="6355562"/>
                  </a:lnTo>
                  <a:lnTo>
                    <a:pt x="8069427" y="5987262"/>
                  </a:lnTo>
                  <a:lnTo>
                    <a:pt x="8057616" y="5885662"/>
                  </a:lnTo>
                  <a:lnTo>
                    <a:pt x="8045844" y="5796762"/>
                  </a:lnTo>
                  <a:lnTo>
                    <a:pt x="8039989" y="5745962"/>
                  </a:lnTo>
                  <a:lnTo>
                    <a:pt x="8034147" y="5707862"/>
                  </a:lnTo>
                  <a:lnTo>
                    <a:pt x="8028330" y="5657062"/>
                  </a:lnTo>
                  <a:lnTo>
                    <a:pt x="8022539" y="5606262"/>
                  </a:lnTo>
                  <a:lnTo>
                    <a:pt x="8016773" y="5555462"/>
                  </a:lnTo>
                  <a:lnTo>
                    <a:pt x="8011046" y="5517362"/>
                  </a:lnTo>
                  <a:lnTo>
                    <a:pt x="8005356" y="5466562"/>
                  </a:lnTo>
                  <a:lnTo>
                    <a:pt x="7999692" y="5415762"/>
                  </a:lnTo>
                  <a:lnTo>
                    <a:pt x="7994078" y="5364962"/>
                  </a:lnTo>
                  <a:lnTo>
                    <a:pt x="7988516" y="5314162"/>
                  </a:lnTo>
                  <a:lnTo>
                    <a:pt x="7982991" y="5276062"/>
                  </a:lnTo>
                  <a:lnTo>
                    <a:pt x="7977518" y="5225262"/>
                  </a:lnTo>
                  <a:lnTo>
                    <a:pt x="7972095" y="5174462"/>
                  </a:lnTo>
                  <a:lnTo>
                    <a:pt x="7966735" y="5123662"/>
                  </a:lnTo>
                  <a:lnTo>
                    <a:pt x="7961427" y="5072862"/>
                  </a:lnTo>
                  <a:lnTo>
                    <a:pt x="7956182" y="5022062"/>
                  </a:lnTo>
                  <a:lnTo>
                    <a:pt x="7951013" y="4971262"/>
                  </a:lnTo>
                  <a:lnTo>
                    <a:pt x="7945907" y="4933162"/>
                  </a:lnTo>
                  <a:lnTo>
                    <a:pt x="7940865" y="4882362"/>
                  </a:lnTo>
                  <a:lnTo>
                    <a:pt x="7935912" y="4831562"/>
                  </a:lnTo>
                  <a:lnTo>
                    <a:pt x="7931023" y="4780762"/>
                  </a:lnTo>
                  <a:lnTo>
                    <a:pt x="7926222" y="4729962"/>
                  </a:lnTo>
                  <a:lnTo>
                    <a:pt x="7921511" y="4679162"/>
                  </a:lnTo>
                  <a:lnTo>
                    <a:pt x="7916875" y="4628362"/>
                  </a:lnTo>
                  <a:lnTo>
                    <a:pt x="7912328" y="4577562"/>
                  </a:lnTo>
                  <a:lnTo>
                    <a:pt x="7907883" y="4526762"/>
                  </a:lnTo>
                  <a:lnTo>
                    <a:pt x="7903540" y="4475962"/>
                  </a:lnTo>
                  <a:lnTo>
                    <a:pt x="7899286" y="4425162"/>
                  </a:lnTo>
                  <a:lnTo>
                    <a:pt x="7895133" y="4374362"/>
                  </a:lnTo>
                  <a:lnTo>
                    <a:pt x="7891081" y="4323562"/>
                  </a:lnTo>
                  <a:lnTo>
                    <a:pt x="7887144" y="4272762"/>
                  </a:lnTo>
                  <a:lnTo>
                    <a:pt x="7883322" y="4221962"/>
                  </a:lnTo>
                  <a:lnTo>
                    <a:pt x="7879613" y="4171162"/>
                  </a:lnTo>
                  <a:lnTo>
                    <a:pt x="7876019" y="4120362"/>
                  </a:lnTo>
                  <a:lnTo>
                    <a:pt x="7872539" y="4056862"/>
                  </a:lnTo>
                  <a:lnTo>
                    <a:pt x="7869187" y="4006062"/>
                  </a:lnTo>
                  <a:lnTo>
                    <a:pt x="7865961" y="3955262"/>
                  </a:lnTo>
                  <a:lnTo>
                    <a:pt x="7862862" y="3904462"/>
                  </a:lnTo>
                  <a:lnTo>
                    <a:pt x="7859903" y="3853662"/>
                  </a:lnTo>
                  <a:lnTo>
                    <a:pt x="7857083" y="3802862"/>
                  </a:lnTo>
                  <a:lnTo>
                    <a:pt x="7854391" y="3739362"/>
                  </a:lnTo>
                  <a:lnTo>
                    <a:pt x="7851838" y="3688562"/>
                  </a:lnTo>
                  <a:lnTo>
                    <a:pt x="7849438" y="3637762"/>
                  </a:lnTo>
                  <a:lnTo>
                    <a:pt x="7847190" y="3574262"/>
                  </a:lnTo>
                  <a:lnTo>
                    <a:pt x="7845082" y="3523462"/>
                  </a:lnTo>
                  <a:lnTo>
                    <a:pt x="7843139" y="3472662"/>
                  </a:lnTo>
                  <a:lnTo>
                    <a:pt x="7841335" y="3409162"/>
                  </a:lnTo>
                  <a:lnTo>
                    <a:pt x="7839710" y="3358362"/>
                  </a:lnTo>
                  <a:lnTo>
                    <a:pt x="7838237" y="3307562"/>
                  </a:lnTo>
                  <a:lnTo>
                    <a:pt x="7836929" y="3244062"/>
                  </a:lnTo>
                  <a:lnTo>
                    <a:pt x="7835798" y="3193262"/>
                  </a:lnTo>
                  <a:lnTo>
                    <a:pt x="7834046" y="3078962"/>
                  </a:lnTo>
                  <a:lnTo>
                    <a:pt x="7833436" y="3028162"/>
                  </a:lnTo>
                  <a:lnTo>
                    <a:pt x="7833004" y="2964662"/>
                  </a:lnTo>
                  <a:lnTo>
                    <a:pt x="7832763" y="2901162"/>
                  </a:lnTo>
                  <a:lnTo>
                    <a:pt x="7832839" y="2786862"/>
                  </a:lnTo>
                  <a:lnTo>
                    <a:pt x="7833169" y="2736062"/>
                  </a:lnTo>
                  <a:lnTo>
                    <a:pt x="7833690" y="2672562"/>
                  </a:lnTo>
                  <a:lnTo>
                    <a:pt x="7834414" y="2609062"/>
                  </a:lnTo>
                  <a:lnTo>
                    <a:pt x="7836471" y="2494762"/>
                  </a:lnTo>
                  <a:lnTo>
                    <a:pt x="7837818" y="2431262"/>
                  </a:lnTo>
                  <a:lnTo>
                    <a:pt x="7839367" y="2380462"/>
                  </a:lnTo>
                  <a:lnTo>
                    <a:pt x="7841132" y="2316962"/>
                  </a:lnTo>
                  <a:lnTo>
                    <a:pt x="7843113" y="2253462"/>
                  </a:lnTo>
                  <a:lnTo>
                    <a:pt x="7845311" y="2189962"/>
                  </a:lnTo>
                  <a:lnTo>
                    <a:pt x="7847749" y="2126462"/>
                  </a:lnTo>
                  <a:lnTo>
                    <a:pt x="7850403" y="2075662"/>
                  </a:lnTo>
                  <a:lnTo>
                    <a:pt x="7853286" y="2012162"/>
                  </a:lnTo>
                  <a:lnTo>
                    <a:pt x="7856499" y="1948662"/>
                  </a:lnTo>
                  <a:lnTo>
                    <a:pt x="7859941" y="1885162"/>
                  </a:lnTo>
                  <a:lnTo>
                    <a:pt x="7863586" y="1821662"/>
                  </a:lnTo>
                  <a:lnTo>
                    <a:pt x="7867447" y="1758162"/>
                  </a:lnTo>
                  <a:lnTo>
                    <a:pt x="7871511" y="1694662"/>
                  </a:lnTo>
                  <a:lnTo>
                    <a:pt x="7875778" y="1631162"/>
                  </a:lnTo>
                  <a:lnTo>
                    <a:pt x="7880248" y="1567662"/>
                  </a:lnTo>
                  <a:lnTo>
                    <a:pt x="7884922" y="1516862"/>
                  </a:lnTo>
                  <a:lnTo>
                    <a:pt x="7889786" y="1453362"/>
                  </a:lnTo>
                  <a:lnTo>
                    <a:pt x="7894853" y="1402562"/>
                  </a:lnTo>
                  <a:lnTo>
                    <a:pt x="7900098" y="1339062"/>
                  </a:lnTo>
                  <a:lnTo>
                    <a:pt x="7905547" y="1288262"/>
                  </a:lnTo>
                  <a:lnTo>
                    <a:pt x="7911173" y="1224762"/>
                  </a:lnTo>
                  <a:lnTo>
                    <a:pt x="7916977" y="1173949"/>
                  </a:lnTo>
                  <a:lnTo>
                    <a:pt x="7922971" y="1123149"/>
                  </a:lnTo>
                  <a:lnTo>
                    <a:pt x="7929143" y="1059649"/>
                  </a:lnTo>
                  <a:lnTo>
                    <a:pt x="7935481" y="1008849"/>
                  </a:lnTo>
                  <a:lnTo>
                    <a:pt x="7941996" y="958049"/>
                  </a:lnTo>
                  <a:lnTo>
                    <a:pt x="7948689" y="907249"/>
                  </a:lnTo>
                  <a:lnTo>
                    <a:pt x="7955547" y="856449"/>
                  </a:lnTo>
                  <a:lnTo>
                    <a:pt x="7962557" y="805649"/>
                  </a:lnTo>
                  <a:lnTo>
                    <a:pt x="7969745" y="754849"/>
                  </a:lnTo>
                  <a:lnTo>
                    <a:pt x="7977086" y="704049"/>
                  </a:lnTo>
                  <a:lnTo>
                    <a:pt x="7984579" y="653249"/>
                  </a:lnTo>
                  <a:lnTo>
                    <a:pt x="7992237" y="615149"/>
                  </a:lnTo>
                  <a:lnTo>
                    <a:pt x="8000035" y="564349"/>
                  </a:lnTo>
                  <a:lnTo>
                    <a:pt x="8007985" y="513549"/>
                  </a:lnTo>
                  <a:lnTo>
                    <a:pt x="8016087" y="475449"/>
                  </a:lnTo>
                  <a:lnTo>
                    <a:pt x="8024330" y="424649"/>
                  </a:lnTo>
                  <a:lnTo>
                    <a:pt x="8032712" y="373849"/>
                  </a:lnTo>
                  <a:lnTo>
                    <a:pt x="8041233" y="335749"/>
                  </a:lnTo>
                  <a:lnTo>
                    <a:pt x="8049895" y="284949"/>
                  </a:lnTo>
                  <a:lnTo>
                    <a:pt x="8058683" y="246849"/>
                  </a:lnTo>
                  <a:lnTo>
                    <a:pt x="8067599" y="208749"/>
                  </a:lnTo>
                  <a:lnTo>
                    <a:pt x="8076641" y="157949"/>
                  </a:lnTo>
                  <a:lnTo>
                    <a:pt x="8085823" y="119849"/>
                  </a:lnTo>
                  <a:lnTo>
                    <a:pt x="8095120" y="81749"/>
                  </a:lnTo>
                  <a:lnTo>
                    <a:pt x="8104530" y="43649"/>
                  </a:lnTo>
                  <a:lnTo>
                    <a:pt x="8112607" y="5549"/>
                  </a:lnTo>
                  <a:lnTo>
                    <a:pt x="7413384" y="5549"/>
                  </a:lnTo>
                  <a:lnTo>
                    <a:pt x="7413384" y="0"/>
                  </a:lnTo>
                  <a:lnTo>
                    <a:pt x="0" y="0"/>
                  </a:lnTo>
                  <a:lnTo>
                    <a:pt x="0" y="11308550"/>
                  </a:lnTo>
                  <a:lnTo>
                    <a:pt x="6659956" y="11308550"/>
                  </a:lnTo>
                  <a:lnTo>
                    <a:pt x="7413384" y="11308550"/>
                  </a:lnTo>
                  <a:lnTo>
                    <a:pt x="8010182" y="11308550"/>
                  </a:lnTo>
                  <a:lnTo>
                    <a:pt x="8036446" y="11206963"/>
                  </a:lnTo>
                  <a:lnTo>
                    <a:pt x="8047139" y="11168863"/>
                  </a:lnTo>
                  <a:lnTo>
                    <a:pt x="8057743" y="11118063"/>
                  </a:lnTo>
                  <a:lnTo>
                    <a:pt x="8068259" y="11079963"/>
                  </a:lnTo>
                  <a:lnTo>
                    <a:pt x="8078686" y="11029163"/>
                  </a:lnTo>
                  <a:lnTo>
                    <a:pt x="8088985" y="10991063"/>
                  </a:lnTo>
                  <a:lnTo>
                    <a:pt x="8099184" y="10940263"/>
                  </a:lnTo>
                  <a:lnTo>
                    <a:pt x="8109255" y="10902163"/>
                  </a:lnTo>
                  <a:lnTo>
                    <a:pt x="8119199" y="10864063"/>
                  </a:lnTo>
                  <a:lnTo>
                    <a:pt x="8128990" y="10813263"/>
                  </a:lnTo>
                  <a:lnTo>
                    <a:pt x="8138655" y="10775163"/>
                  </a:lnTo>
                  <a:lnTo>
                    <a:pt x="8148155" y="10724363"/>
                  </a:lnTo>
                  <a:lnTo>
                    <a:pt x="8157489" y="10686263"/>
                  </a:lnTo>
                  <a:lnTo>
                    <a:pt x="8166659" y="10635463"/>
                  </a:lnTo>
                  <a:lnTo>
                    <a:pt x="8175650" y="10597363"/>
                  </a:lnTo>
                  <a:lnTo>
                    <a:pt x="8184451" y="10546563"/>
                  </a:lnTo>
                  <a:lnTo>
                    <a:pt x="8193062" y="10495763"/>
                  </a:lnTo>
                  <a:lnTo>
                    <a:pt x="8201469" y="10457663"/>
                  </a:lnTo>
                  <a:lnTo>
                    <a:pt x="8209674" y="10406863"/>
                  </a:lnTo>
                  <a:lnTo>
                    <a:pt x="8217662" y="10356063"/>
                  </a:lnTo>
                  <a:lnTo>
                    <a:pt x="8225434" y="10317963"/>
                  </a:lnTo>
                  <a:lnTo>
                    <a:pt x="8232965" y="10267163"/>
                  </a:lnTo>
                  <a:lnTo>
                    <a:pt x="8240255" y="10216363"/>
                  </a:lnTo>
                  <a:lnTo>
                    <a:pt x="8247304" y="10165563"/>
                  </a:lnTo>
                  <a:lnTo>
                    <a:pt x="8254098" y="10127463"/>
                  </a:lnTo>
                  <a:lnTo>
                    <a:pt x="8260626" y="10076663"/>
                  </a:lnTo>
                  <a:lnTo>
                    <a:pt x="8266887" y="10025863"/>
                  </a:lnTo>
                  <a:lnTo>
                    <a:pt x="8272869" y="9975063"/>
                  </a:lnTo>
                  <a:lnTo>
                    <a:pt x="8278558" y="9911563"/>
                  </a:lnTo>
                  <a:lnTo>
                    <a:pt x="8283956" y="9860763"/>
                  </a:lnTo>
                  <a:lnTo>
                    <a:pt x="8289061" y="9809963"/>
                  </a:lnTo>
                  <a:lnTo>
                    <a:pt x="8293862" y="9759163"/>
                  </a:lnTo>
                  <a:lnTo>
                    <a:pt x="8298332" y="9695663"/>
                  </a:lnTo>
                  <a:lnTo>
                    <a:pt x="8302485" y="9644863"/>
                  </a:lnTo>
                  <a:lnTo>
                    <a:pt x="8306308" y="9594063"/>
                  </a:lnTo>
                  <a:lnTo>
                    <a:pt x="8309788" y="9530563"/>
                  </a:lnTo>
                  <a:lnTo>
                    <a:pt x="8312912" y="9467063"/>
                  </a:lnTo>
                  <a:lnTo>
                    <a:pt x="8315693" y="9416263"/>
                  </a:lnTo>
                  <a:lnTo>
                    <a:pt x="8318106" y="9352763"/>
                  </a:lnTo>
                  <a:lnTo>
                    <a:pt x="8320151" y="9289263"/>
                  </a:lnTo>
                  <a:lnTo>
                    <a:pt x="8321827" y="9225763"/>
                  </a:lnTo>
                  <a:lnTo>
                    <a:pt x="8323097" y="9162263"/>
                  </a:lnTo>
                  <a:lnTo>
                    <a:pt x="8323986" y="9098763"/>
                  </a:lnTo>
                  <a:lnTo>
                    <a:pt x="8324469" y="9035263"/>
                  </a:lnTo>
                  <a:lnTo>
                    <a:pt x="8324507" y="8933663"/>
                  </a:lnTo>
                  <a:close/>
                </a:path>
              </a:pathLst>
            </a:custGeom>
            <a:solidFill>
              <a:srgbClr val="6CC6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45953" y="1255071"/>
              <a:ext cx="2947920" cy="29479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32893" y="1255071"/>
              <a:ext cx="2947931" cy="294792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00417" y="670146"/>
              <a:ext cx="2315210" cy="349885"/>
            </a:xfrm>
            <a:custGeom>
              <a:avLst/>
              <a:gdLst/>
              <a:ahLst/>
              <a:cxnLst/>
              <a:rect l="l" t="t" r="r" b="b"/>
              <a:pathLst>
                <a:path w="2315210" h="349884">
                  <a:moveTo>
                    <a:pt x="258775" y="246634"/>
                  </a:moveTo>
                  <a:lnTo>
                    <a:pt x="231800" y="182702"/>
                  </a:lnTo>
                  <a:lnTo>
                    <a:pt x="155079" y="148539"/>
                  </a:lnTo>
                  <a:lnTo>
                    <a:pt x="120218" y="138734"/>
                  </a:lnTo>
                  <a:lnTo>
                    <a:pt x="98628" y="129679"/>
                  </a:lnTo>
                  <a:lnTo>
                    <a:pt x="87630" y="119303"/>
                  </a:lnTo>
                  <a:lnTo>
                    <a:pt x="84556" y="105562"/>
                  </a:lnTo>
                  <a:lnTo>
                    <a:pt x="84556" y="104635"/>
                  </a:lnTo>
                  <a:lnTo>
                    <a:pt x="87249" y="93472"/>
                  </a:lnTo>
                  <a:lnTo>
                    <a:pt x="95237" y="84429"/>
                  </a:lnTo>
                  <a:lnTo>
                    <a:pt x="108394" y="78359"/>
                  </a:lnTo>
                  <a:lnTo>
                    <a:pt x="126580" y="76136"/>
                  </a:lnTo>
                  <a:lnTo>
                    <a:pt x="147434" y="78346"/>
                  </a:lnTo>
                  <a:lnTo>
                    <a:pt x="168579" y="84721"/>
                  </a:lnTo>
                  <a:lnTo>
                    <a:pt x="189979" y="94856"/>
                  </a:lnTo>
                  <a:lnTo>
                    <a:pt x="211594" y="108356"/>
                  </a:lnTo>
                  <a:lnTo>
                    <a:pt x="248983" y="54178"/>
                  </a:lnTo>
                  <a:lnTo>
                    <a:pt x="222707" y="36449"/>
                  </a:lnTo>
                  <a:lnTo>
                    <a:pt x="193675" y="23406"/>
                  </a:lnTo>
                  <a:lnTo>
                    <a:pt x="161937" y="15367"/>
                  </a:lnTo>
                  <a:lnTo>
                    <a:pt x="127533" y="12611"/>
                  </a:lnTo>
                  <a:lnTo>
                    <a:pt x="81457" y="19672"/>
                  </a:lnTo>
                  <a:lnTo>
                    <a:pt x="45250" y="39649"/>
                  </a:lnTo>
                  <a:lnTo>
                    <a:pt x="21564" y="70739"/>
                  </a:lnTo>
                  <a:lnTo>
                    <a:pt x="13081" y="111163"/>
                  </a:lnTo>
                  <a:lnTo>
                    <a:pt x="13081" y="112102"/>
                  </a:lnTo>
                  <a:lnTo>
                    <a:pt x="20751" y="152742"/>
                  </a:lnTo>
                  <a:lnTo>
                    <a:pt x="76733" y="198475"/>
                  </a:lnTo>
                  <a:lnTo>
                    <a:pt x="121450" y="212064"/>
                  </a:lnTo>
                  <a:lnTo>
                    <a:pt x="154800" y="221907"/>
                  </a:lnTo>
                  <a:lnTo>
                    <a:pt x="174879" y="231279"/>
                  </a:lnTo>
                  <a:lnTo>
                    <a:pt x="184708" y="241427"/>
                  </a:lnTo>
                  <a:lnTo>
                    <a:pt x="187312" y="253631"/>
                  </a:lnTo>
                  <a:lnTo>
                    <a:pt x="187312" y="254558"/>
                  </a:lnTo>
                  <a:lnTo>
                    <a:pt x="184086" y="267462"/>
                  </a:lnTo>
                  <a:lnTo>
                    <a:pt x="174764" y="277164"/>
                  </a:lnTo>
                  <a:lnTo>
                    <a:pt x="159918" y="283273"/>
                  </a:lnTo>
                  <a:lnTo>
                    <a:pt x="140131" y="285394"/>
                  </a:lnTo>
                  <a:lnTo>
                    <a:pt x="113258" y="282613"/>
                  </a:lnTo>
                  <a:lnTo>
                    <a:pt x="88353" y="274650"/>
                  </a:lnTo>
                  <a:lnTo>
                    <a:pt x="64922" y="262140"/>
                  </a:lnTo>
                  <a:lnTo>
                    <a:pt x="42519" y="245694"/>
                  </a:lnTo>
                  <a:lnTo>
                    <a:pt x="0" y="296608"/>
                  </a:lnTo>
                  <a:lnTo>
                    <a:pt x="31267" y="319557"/>
                  </a:lnTo>
                  <a:lnTo>
                    <a:pt x="65519" y="335902"/>
                  </a:lnTo>
                  <a:lnTo>
                    <a:pt x="101688" y="345681"/>
                  </a:lnTo>
                  <a:lnTo>
                    <a:pt x="138734" y="348932"/>
                  </a:lnTo>
                  <a:lnTo>
                    <a:pt x="187248" y="342214"/>
                  </a:lnTo>
                  <a:lnTo>
                    <a:pt x="225209" y="322592"/>
                  </a:lnTo>
                  <a:lnTo>
                    <a:pt x="249948" y="290791"/>
                  </a:lnTo>
                  <a:lnTo>
                    <a:pt x="258775" y="247561"/>
                  </a:lnTo>
                  <a:lnTo>
                    <a:pt x="258775" y="246634"/>
                  </a:lnTo>
                  <a:close/>
                </a:path>
                <a:path w="2315210" h="349884">
                  <a:moveTo>
                    <a:pt x="519468" y="225145"/>
                  </a:moveTo>
                  <a:lnTo>
                    <a:pt x="516585" y="199453"/>
                  </a:lnTo>
                  <a:lnTo>
                    <a:pt x="514807" y="183743"/>
                  </a:lnTo>
                  <a:lnTo>
                    <a:pt x="500634" y="146621"/>
                  </a:lnTo>
                  <a:lnTo>
                    <a:pt x="500291" y="146202"/>
                  </a:lnTo>
                  <a:lnTo>
                    <a:pt x="476580" y="116611"/>
                  </a:lnTo>
                  <a:lnTo>
                    <a:pt x="450329" y="101231"/>
                  </a:lnTo>
                  <a:lnTo>
                    <a:pt x="450329" y="199453"/>
                  </a:lnTo>
                  <a:lnTo>
                    <a:pt x="343357" y="199453"/>
                  </a:lnTo>
                  <a:lnTo>
                    <a:pt x="361403" y="160909"/>
                  </a:lnTo>
                  <a:lnTo>
                    <a:pt x="377355" y="150050"/>
                  </a:lnTo>
                  <a:lnTo>
                    <a:pt x="377101" y="150050"/>
                  </a:lnTo>
                  <a:lnTo>
                    <a:pt x="397548" y="146202"/>
                  </a:lnTo>
                  <a:lnTo>
                    <a:pt x="417804" y="150050"/>
                  </a:lnTo>
                  <a:lnTo>
                    <a:pt x="433565" y="160909"/>
                  </a:lnTo>
                  <a:lnTo>
                    <a:pt x="444385" y="177533"/>
                  </a:lnTo>
                  <a:lnTo>
                    <a:pt x="444512" y="177736"/>
                  </a:lnTo>
                  <a:lnTo>
                    <a:pt x="450329" y="199453"/>
                  </a:lnTo>
                  <a:lnTo>
                    <a:pt x="450329" y="101231"/>
                  </a:lnTo>
                  <a:lnTo>
                    <a:pt x="442328" y="96532"/>
                  </a:lnTo>
                  <a:lnTo>
                    <a:pt x="397548" y="89217"/>
                  </a:lnTo>
                  <a:lnTo>
                    <a:pt x="347459" y="99529"/>
                  </a:lnTo>
                  <a:lnTo>
                    <a:pt x="308330" y="127584"/>
                  </a:lnTo>
                  <a:lnTo>
                    <a:pt x="282854" y="169024"/>
                  </a:lnTo>
                  <a:lnTo>
                    <a:pt x="273761" y="219544"/>
                  </a:lnTo>
                  <a:lnTo>
                    <a:pt x="273761" y="220472"/>
                  </a:lnTo>
                  <a:lnTo>
                    <a:pt x="283616" y="272999"/>
                  </a:lnTo>
                  <a:lnTo>
                    <a:pt x="310946" y="313893"/>
                  </a:lnTo>
                  <a:lnTo>
                    <a:pt x="352386" y="340410"/>
                  </a:lnTo>
                  <a:lnTo>
                    <a:pt x="404545" y="349859"/>
                  </a:lnTo>
                  <a:lnTo>
                    <a:pt x="436372" y="346633"/>
                  </a:lnTo>
                  <a:lnTo>
                    <a:pt x="463931" y="337362"/>
                  </a:lnTo>
                  <a:lnTo>
                    <a:pt x="487387" y="322656"/>
                  </a:lnTo>
                  <a:lnTo>
                    <a:pt x="506844" y="303149"/>
                  </a:lnTo>
                  <a:lnTo>
                    <a:pt x="495236" y="292862"/>
                  </a:lnTo>
                  <a:lnTo>
                    <a:pt x="466217" y="267182"/>
                  </a:lnTo>
                  <a:lnTo>
                    <a:pt x="451789" y="278879"/>
                  </a:lnTo>
                  <a:lnTo>
                    <a:pt x="437426" y="286854"/>
                  </a:lnTo>
                  <a:lnTo>
                    <a:pt x="422262" y="291414"/>
                  </a:lnTo>
                  <a:lnTo>
                    <a:pt x="405485" y="292862"/>
                  </a:lnTo>
                  <a:lnTo>
                    <a:pt x="383514" y="289737"/>
                  </a:lnTo>
                  <a:lnTo>
                    <a:pt x="365607" y="280428"/>
                  </a:lnTo>
                  <a:lnTo>
                    <a:pt x="352348" y="265087"/>
                  </a:lnTo>
                  <a:lnTo>
                    <a:pt x="344297" y="243827"/>
                  </a:lnTo>
                  <a:lnTo>
                    <a:pt x="518528" y="243827"/>
                  </a:lnTo>
                  <a:lnTo>
                    <a:pt x="518998" y="237286"/>
                  </a:lnTo>
                  <a:lnTo>
                    <a:pt x="519468" y="233083"/>
                  </a:lnTo>
                  <a:lnTo>
                    <a:pt x="519468" y="225145"/>
                  </a:lnTo>
                  <a:close/>
                </a:path>
                <a:path w="2315210" h="349884">
                  <a:moveTo>
                    <a:pt x="768921" y="182168"/>
                  </a:moveTo>
                  <a:lnTo>
                    <a:pt x="763193" y="143408"/>
                  </a:lnTo>
                  <a:lnTo>
                    <a:pt x="746556" y="114147"/>
                  </a:lnTo>
                  <a:lnTo>
                    <a:pt x="719861" y="95656"/>
                  </a:lnTo>
                  <a:lnTo>
                    <a:pt x="683907" y="89217"/>
                  </a:lnTo>
                  <a:lnTo>
                    <a:pt x="659574" y="92532"/>
                  </a:lnTo>
                  <a:lnTo>
                    <a:pt x="639876" y="101409"/>
                  </a:lnTo>
                  <a:lnTo>
                    <a:pt x="623862" y="114236"/>
                  </a:lnTo>
                  <a:lnTo>
                    <a:pt x="610565" y="129387"/>
                  </a:lnTo>
                  <a:lnTo>
                    <a:pt x="610565" y="93878"/>
                  </a:lnTo>
                  <a:lnTo>
                    <a:pt x="539572" y="93878"/>
                  </a:lnTo>
                  <a:lnTo>
                    <a:pt x="539572" y="344246"/>
                  </a:lnTo>
                  <a:lnTo>
                    <a:pt x="610565" y="344246"/>
                  </a:lnTo>
                  <a:lnTo>
                    <a:pt x="610565" y="204584"/>
                  </a:lnTo>
                  <a:lnTo>
                    <a:pt x="613689" y="182448"/>
                  </a:lnTo>
                  <a:lnTo>
                    <a:pt x="622592" y="166522"/>
                  </a:lnTo>
                  <a:lnTo>
                    <a:pt x="636587" y="156895"/>
                  </a:lnTo>
                  <a:lnTo>
                    <a:pt x="654951" y="153670"/>
                  </a:lnTo>
                  <a:lnTo>
                    <a:pt x="673100" y="156895"/>
                  </a:lnTo>
                  <a:lnTo>
                    <a:pt x="686600" y="166522"/>
                  </a:lnTo>
                  <a:lnTo>
                    <a:pt x="695020" y="182448"/>
                  </a:lnTo>
                  <a:lnTo>
                    <a:pt x="697928" y="204584"/>
                  </a:lnTo>
                  <a:lnTo>
                    <a:pt x="697928" y="344246"/>
                  </a:lnTo>
                  <a:lnTo>
                    <a:pt x="768921" y="344246"/>
                  </a:lnTo>
                  <a:lnTo>
                    <a:pt x="768921" y="182168"/>
                  </a:lnTo>
                  <a:close/>
                </a:path>
                <a:path w="2315210" h="349884">
                  <a:moveTo>
                    <a:pt x="1050607" y="3263"/>
                  </a:moveTo>
                  <a:lnTo>
                    <a:pt x="980541" y="3263"/>
                  </a:lnTo>
                  <a:lnTo>
                    <a:pt x="980541" y="218605"/>
                  </a:lnTo>
                  <a:lnTo>
                    <a:pt x="980541" y="219532"/>
                  </a:lnTo>
                  <a:lnTo>
                    <a:pt x="975715" y="247878"/>
                  </a:lnTo>
                  <a:lnTo>
                    <a:pt x="962609" y="269684"/>
                  </a:lnTo>
                  <a:lnTo>
                    <a:pt x="943292" y="283705"/>
                  </a:lnTo>
                  <a:lnTo>
                    <a:pt x="919810" y="288658"/>
                  </a:lnTo>
                  <a:lnTo>
                    <a:pt x="896264" y="283705"/>
                  </a:lnTo>
                  <a:lnTo>
                    <a:pt x="876782" y="269684"/>
                  </a:lnTo>
                  <a:lnTo>
                    <a:pt x="863523" y="247878"/>
                  </a:lnTo>
                  <a:lnTo>
                    <a:pt x="858621" y="219532"/>
                  </a:lnTo>
                  <a:lnTo>
                    <a:pt x="858621" y="218605"/>
                  </a:lnTo>
                  <a:lnTo>
                    <a:pt x="863485" y="190258"/>
                  </a:lnTo>
                  <a:lnTo>
                    <a:pt x="863523" y="190068"/>
                  </a:lnTo>
                  <a:lnTo>
                    <a:pt x="876681" y="168452"/>
                  </a:lnTo>
                  <a:lnTo>
                    <a:pt x="876782" y="168275"/>
                  </a:lnTo>
                  <a:lnTo>
                    <a:pt x="896175" y="154432"/>
                  </a:lnTo>
                  <a:lnTo>
                    <a:pt x="895959" y="154432"/>
                  </a:lnTo>
                  <a:lnTo>
                    <a:pt x="919810" y="149466"/>
                  </a:lnTo>
                  <a:lnTo>
                    <a:pt x="962609" y="168452"/>
                  </a:lnTo>
                  <a:lnTo>
                    <a:pt x="980541" y="218605"/>
                  </a:lnTo>
                  <a:lnTo>
                    <a:pt x="980541" y="3263"/>
                  </a:lnTo>
                  <a:lnTo>
                    <a:pt x="979614" y="3263"/>
                  </a:lnTo>
                  <a:lnTo>
                    <a:pt x="979614" y="126580"/>
                  </a:lnTo>
                  <a:lnTo>
                    <a:pt x="965644" y="112268"/>
                  </a:lnTo>
                  <a:lnTo>
                    <a:pt x="948486" y="100368"/>
                  </a:lnTo>
                  <a:lnTo>
                    <a:pt x="927392" y="92227"/>
                  </a:lnTo>
                  <a:lnTo>
                    <a:pt x="901611" y="89204"/>
                  </a:lnTo>
                  <a:lnTo>
                    <a:pt x="858774" y="97675"/>
                  </a:lnTo>
                  <a:lnTo>
                    <a:pt x="822375" y="122555"/>
                  </a:lnTo>
                  <a:lnTo>
                    <a:pt x="797102" y="163106"/>
                  </a:lnTo>
                  <a:lnTo>
                    <a:pt x="787628" y="218605"/>
                  </a:lnTo>
                  <a:lnTo>
                    <a:pt x="787628" y="219532"/>
                  </a:lnTo>
                  <a:lnTo>
                    <a:pt x="797229" y="275018"/>
                  </a:lnTo>
                  <a:lnTo>
                    <a:pt x="822718" y="315582"/>
                  </a:lnTo>
                  <a:lnTo>
                    <a:pt x="859167" y="340474"/>
                  </a:lnTo>
                  <a:lnTo>
                    <a:pt x="901611" y="348932"/>
                  </a:lnTo>
                  <a:lnTo>
                    <a:pt x="926934" y="345859"/>
                  </a:lnTo>
                  <a:lnTo>
                    <a:pt x="947966" y="337362"/>
                  </a:lnTo>
                  <a:lnTo>
                    <a:pt x="965327" y="324485"/>
                  </a:lnTo>
                  <a:lnTo>
                    <a:pt x="979614" y="308279"/>
                  </a:lnTo>
                  <a:lnTo>
                    <a:pt x="979614" y="344246"/>
                  </a:lnTo>
                  <a:lnTo>
                    <a:pt x="1050607" y="344246"/>
                  </a:lnTo>
                  <a:lnTo>
                    <a:pt x="1050607" y="308279"/>
                  </a:lnTo>
                  <a:lnTo>
                    <a:pt x="1050607" y="288658"/>
                  </a:lnTo>
                  <a:lnTo>
                    <a:pt x="1050607" y="149466"/>
                  </a:lnTo>
                  <a:lnTo>
                    <a:pt x="1050607" y="126580"/>
                  </a:lnTo>
                  <a:lnTo>
                    <a:pt x="1050607" y="3263"/>
                  </a:lnTo>
                  <a:close/>
                </a:path>
                <a:path w="2315210" h="349884">
                  <a:moveTo>
                    <a:pt x="1432267" y="344246"/>
                  </a:moveTo>
                  <a:lnTo>
                    <a:pt x="1360690" y="239623"/>
                  </a:lnTo>
                  <a:lnTo>
                    <a:pt x="1352384" y="227482"/>
                  </a:lnTo>
                  <a:lnTo>
                    <a:pt x="1380871" y="212559"/>
                  </a:lnTo>
                  <a:lnTo>
                    <a:pt x="1403007" y="190817"/>
                  </a:lnTo>
                  <a:lnTo>
                    <a:pt x="1410347" y="176098"/>
                  </a:lnTo>
                  <a:lnTo>
                    <a:pt x="1417358" y="162052"/>
                  </a:lnTo>
                  <a:lnTo>
                    <a:pt x="1422450" y="126123"/>
                  </a:lnTo>
                  <a:lnTo>
                    <a:pt x="1422450" y="125183"/>
                  </a:lnTo>
                  <a:lnTo>
                    <a:pt x="1414449" y="82207"/>
                  </a:lnTo>
                  <a:lnTo>
                    <a:pt x="1414030" y="79946"/>
                  </a:lnTo>
                  <a:lnTo>
                    <a:pt x="1389697" y="46012"/>
                  </a:lnTo>
                  <a:lnTo>
                    <a:pt x="1350924" y="24688"/>
                  </a:lnTo>
                  <a:lnTo>
                    <a:pt x="1349590" y="24498"/>
                  </a:lnTo>
                  <a:lnTo>
                    <a:pt x="1349590" y="128917"/>
                  </a:lnTo>
                  <a:lnTo>
                    <a:pt x="1349590" y="129844"/>
                  </a:lnTo>
                  <a:lnTo>
                    <a:pt x="1345895" y="148704"/>
                  </a:lnTo>
                  <a:lnTo>
                    <a:pt x="1335163" y="163309"/>
                  </a:lnTo>
                  <a:lnTo>
                    <a:pt x="1317853" y="172745"/>
                  </a:lnTo>
                  <a:lnTo>
                    <a:pt x="1294460" y="176098"/>
                  </a:lnTo>
                  <a:lnTo>
                    <a:pt x="1221600" y="176098"/>
                  </a:lnTo>
                  <a:lnTo>
                    <a:pt x="1221600" y="82207"/>
                  </a:lnTo>
                  <a:lnTo>
                    <a:pt x="1293063" y="82207"/>
                  </a:lnTo>
                  <a:lnTo>
                    <a:pt x="1316672" y="85166"/>
                  </a:lnTo>
                  <a:lnTo>
                    <a:pt x="1334465" y="94005"/>
                  </a:lnTo>
                  <a:lnTo>
                    <a:pt x="1345679" y="108610"/>
                  </a:lnTo>
                  <a:lnTo>
                    <a:pt x="1349590" y="128917"/>
                  </a:lnTo>
                  <a:lnTo>
                    <a:pt x="1349590" y="24498"/>
                  </a:lnTo>
                  <a:lnTo>
                    <a:pt x="1299133" y="17284"/>
                  </a:lnTo>
                  <a:lnTo>
                    <a:pt x="1149667" y="17284"/>
                  </a:lnTo>
                  <a:lnTo>
                    <a:pt x="1149667" y="344246"/>
                  </a:lnTo>
                  <a:lnTo>
                    <a:pt x="1221600" y="344246"/>
                  </a:lnTo>
                  <a:lnTo>
                    <a:pt x="1221600" y="239623"/>
                  </a:lnTo>
                  <a:lnTo>
                    <a:pt x="1278115" y="239623"/>
                  </a:lnTo>
                  <a:lnTo>
                    <a:pt x="1348168" y="344246"/>
                  </a:lnTo>
                  <a:lnTo>
                    <a:pt x="1432267" y="344246"/>
                  </a:lnTo>
                  <a:close/>
                </a:path>
                <a:path w="2315210" h="349884">
                  <a:moveTo>
                    <a:pt x="1674253" y="225145"/>
                  </a:moveTo>
                  <a:lnTo>
                    <a:pt x="1671358" y="199453"/>
                  </a:lnTo>
                  <a:lnTo>
                    <a:pt x="1669592" y="183743"/>
                  </a:lnTo>
                  <a:lnTo>
                    <a:pt x="1655419" y="146621"/>
                  </a:lnTo>
                  <a:lnTo>
                    <a:pt x="1655076" y="146202"/>
                  </a:lnTo>
                  <a:lnTo>
                    <a:pt x="1631365" y="116611"/>
                  </a:lnTo>
                  <a:lnTo>
                    <a:pt x="1605114" y="101219"/>
                  </a:lnTo>
                  <a:lnTo>
                    <a:pt x="1605114" y="199453"/>
                  </a:lnTo>
                  <a:lnTo>
                    <a:pt x="1498155" y="199453"/>
                  </a:lnTo>
                  <a:lnTo>
                    <a:pt x="1504797" y="177736"/>
                  </a:lnTo>
                  <a:lnTo>
                    <a:pt x="1504848" y="177533"/>
                  </a:lnTo>
                  <a:lnTo>
                    <a:pt x="1516202" y="160909"/>
                  </a:lnTo>
                  <a:lnTo>
                    <a:pt x="1516316" y="160743"/>
                  </a:lnTo>
                  <a:lnTo>
                    <a:pt x="1532153" y="150050"/>
                  </a:lnTo>
                  <a:lnTo>
                    <a:pt x="1531899" y="150050"/>
                  </a:lnTo>
                  <a:lnTo>
                    <a:pt x="1552333" y="146202"/>
                  </a:lnTo>
                  <a:lnTo>
                    <a:pt x="1572602" y="150050"/>
                  </a:lnTo>
                  <a:lnTo>
                    <a:pt x="1588363" y="160909"/>
                  </a:lnTo>
                  <a:lnTo>
                    <a:pt x="1599171" y="177533"/>
                  </a:lnTo>
                  <a:lnTo>
                    <a:pt x="1599298" y="177736"/>
                  </a:lnTo>
                  <a:lnTo>
                    <a:pt x="1605114" y="199453"/>
                  </a:lnTo>
                  <a:lnTo>
                    <a:pt x="1605114" y="101219"/>
                  </a:lnTo>
                  <a:lnTo>
                    <a:pt x="1597126" y="96532"/>
                  </a:lnTo>
                  <a:lnTo>
                    <a:pt x="1552333" y="89217"/>
                  </a:lnTo>
                  <a:lnTo>
                    <a:pt x="1502257" y="99529"/>
                  </a:lnTo>
                  <a:lnTo>
                    <a:pt x="1463128" y="127584"/>
                  </a:lnTo>
                  <a:lnTo>
                    <a:pt x="1437652" y="169024"/>
                  </a:lnTo>
                  <a:lnTo>
                    <a:pt x="1428559" y="219544"/>
                  </a:lnTo>
                  <a:lnTo>
                    <a:pt x="1428559" y="220472"/>
                  </a:lnTo>
                  <a:lnTo>
                    <a:pt x="1438414" y="272999"/>
                  </a:lnTo>
                  <a:lnTo>
                    <a:pt x="1465757" y="313893"/>
                  </a:lnTo>
                  <a:lnTo>
                    <a:pt x="1507185" y="340410"/>
                  </a:lnTo>
                  <a:lnTo>
                    <a:pt x="1559356" y="349859"/>
                  </a:lnTo>
                  <a:lnTo>
                    <a:pt x="1591170" y="346633"/>
                  </a:lnTo>
                  <a:lnTo>
                    <a:pt x="1618729" y="337362"/>
                  </a:lnTo>
                  <a:lnTo>
                    <a:pt x="1642173" y="322656"/>
                  </a:lnTo>
                  <a:lnTo>
                    <a:pt x="1661642" y="303149"/>
                  </a:lnTo>
                  <a:lnTo>
                    <a:pt x="1650022" y="292862"/>
                  </a:lnTo>
                  <a:lnTo>
                    <a:pt x="1621002" y="267182"/>
                  </a:lnTo>
                  <a:lnTo>
                    <a:pt x="1606588" y="278879"/>
                  </a:lnTo>
                  <a:lnTo>
                    <a:pt x="1592224" y="286854"/>
                  </a:lnTo>
                  <a:lnTo>
                    <a:pt x="1577060" y="291414"/>
                  </a:lnTo>
                  <a:lnTo>
                    <a:pt x="1560283" y="292862"/>
                  </a:lnTo>
                  <a:lnTo>
                    <a:pt x="1538300" y="289737"/>
                  </a:lnTo>
                  <a:lnTo>
                    <a:pt x="1520405" y="280428"/>
                  </a:lnTo>
                  <a:lnTo>
                    <a:pt x="1507134" y="265087"/>
                  </a:lnTo>
                  <a:lnTo>
                    <a:pt x="1499082" y="243827"/>
                  </a:lnTo>
                  <a:lnTo>
                    <a:pt x="1673313" y="243827"/>
                  </a:lnTo>
                  <a:lnTo>
                    <a:pt x="1673783" y="237286"/>
                  </a:lnTo>
                  <a:lnTo>
                    <a:pt x="1674253" y="233083"/>
                  </a:lnTo>
                  <a:lnTo>
                    <a:pt x="1674253" y="225145"/>
                  </a:lnTo>
                  <a:close/>
                </a:path>
                <a:path w="2315210" h="349884">
                  <a:moveTo>
                    <a:pt x="1771446" y="3263"/>
                  </a:moveTo>
                  <a:lnTo>
                    <a:pt x="1700441" y="3263"/>
                  </a:lnTo>
                  <a:lnTo>
                    <a:pt x="1700441" y="344246"/>
                  </a:lnTo>
                  <a:lnTo>
                    <a:pt x="1771446" y="344246"/>
                  </a:lnTo>
                  <a:lnTo>
                    <a:pt x="1771446" y="3263"/>
                  </a:lnTo>
                  <a:close/>
                </a:path>
                <a:path w="2315210" h="349884">
                  <a:moveTo>
                    <a:pt x="1878888" y="93878"/>
                  </a:moveTo>
                  <a:lnTo>
                    <a:pt x="1807883" y="93878"/>
                  </a:lnTo>
                  <a:lnTo>
                    <a:pt x="1807883" y="344246"/>
                  </a:lnTo>
                  <a:lnTo>
                    <a:pt x="1878888" y="344246"/>
                  </a:lnTo>
                  <a:lnTo>
                    <a:pt x="1878888" y="93878"/>
                  </a:lnTo>
                  <a:close/>
                </a:path>
                <a:path w="2315210" h="349884">
                  <a:moveTo>
                    <a:pt x="1880755" y="3263"/>
                  </a:moveTo>
                  <a:lnTo>
                    <a:pt x="1806016" y="3263"/>
                  </a:lnTo>
                  <a:lnTo>
                    <a:pt x="1806016" y="66332"/>
                  </a:lnTo>
                  <a:lnTo>
                    <a:pt x="1880755" y="66332"/>
                  </a:lnTo>
                  <a:lnTo>
                    <a:pt x="1880755" y="3263"/>
                  </a:lnTo>
                  <a:close/>
                </a:path>
                <a:path w="2315210" h="349884">
                  <a:moveTo>
                    <a:pt x="2151202" y="225145"/>
                  </a:moveTo>
                  <a:lnTo>
                    <a:pt x="2148319" y="199453"/>
                  </a:lnTo>
                  <a:lnTo>
                    <a:pt x="2146554" y="183743"/>
                  </a:lnTo>
                  <a:lnTo>
                    <a:pt x="2132368" y="146621"/>
                  </a:lnTo>
                  <a:lnTo>
                    <a:pt x="2132025" y="146202"/>
                  </a:lnTo>
                  <a:lnTo>
                    <a:pt x="2108327" y="116611"/>
                  </a:lnTo>
                  <a:lnTo>
                    <a:pt x="2082076" y="101231"/>
                  </a:lnTo>
                  <a:lnTo>
                    <a:pt x="2082076" y="199453"/>
                  </a:lnTo>
                  <a:lnTo>
                    <a:pt x="1975116" y="199453"/>
                  </a:lnTo>
                  <a:lnTo>
                    <a:pt x="1993150" y="160909"/>
                  </a:lnTo>
                  <a:lnTo>
                    <a:pt x="2009101" y="150050"/>
                  </a:lnTo>
                  <a:lnTo>
                    <a:pt x="2008860" y="150050"/>
                  </a:lnTo>
                  <a:lnTo>
                    <a:pt x="2029294" y="146202"/>
                  </a:lnTo>
                  <a:lnTo>
                    <a:pt x="2049551" y="150050"/>
                  </a:lnTo>
                  <a:lnTo>
                    <a:pt x="2065312" y="160909"/>
                  </a:lnTo>
                  <a:lnTo>
                    <a:pt x="2076132" y="177533"/>
                  </a:lnTo>
                  <a:lnTo>
                    <a:pt x="2076259" y="177736"/>
                  </a:lnTo>
                  <a:lnTo>
                    <a:pt x="2082076" y="199453"/>
                  </a:lnTo>
                  <a:lnTo>
                    <a:pt x="2082076" y="101231"/>
                  </a:lnTo>
                  <a:lnTo>
                    <a:pt x="2074075" y="96532"/>
                  </a:lnTo>
                  <a:lnTo>
                    <a:pt x="2029294" y="89217"/>
                  </a:lnTo>
                  <a:lnTo>
                    <a:pt x="1979206" y="99529"/>
                  </a:lnTo>
                  <a:lnTo>
                    <a:pt x="1940064" y="127584"/>
                  </a:lnTo>
                  <a:lnTo>
                    <a:pt x="1914601" y="169024"/>
                  </a:lnTo>
                  <a:lnTo>
                    <a:pt x="1905508" y="219544"/>
                  </a:lnTo>
                  <a:lnTo>
                    <a:pt x="1905508" y="220472"/>
                  </a:lnTo>
                  <a:lnTo>
                    <a:pt x="1915363" y="272999"/>
                  </a:lnTo>
                  <a:lnTo>
                    <a:pt x="1942693" y="313893"/>
                  </a:lnTo>
                  <a:lnTo>
                    <a:pt x="1984133" y="340410"/>
                  </a:lnTo>
                  <a:lnTo>
                    <a:pt x="2036292" y="349859"/>
                  </a:lnTo>
                  <a:lnTo>
                    <a:pt x="2068118" y="346633"/>
                  </a:lnTo>
                  <a:lnTo>
                    <a:pt x="2095677" y="337362"/>
                  </a:lnTo>
                  <a:lnTo>
                    <a:pt x="2119134" y="322656"/>
                  </a:lnTo>
                  <a:lnTo>
                    <a:pt x="2138591" y="303149"/>
                  </a:lnTo>
                  <a:lnTo>
                    <a:pt x="2126983" y="292862"/>
                  </a:lnTo>
                  <a:lnTo>
                    <a:pt x="2097963" y="267182"/>
                  </a:lnTo>
                  <a:lnTo>
                    <a:pt x="2083536" y="278879"/>
                  </a:lnTo>
                  <a:lnTo>
                    <a:pt x="2069172" y="286854"/>
                  </a:lnTo>
                  <a:lnTo>
                    <a:pt x="2054009" y="291414"/>
                  </a:lnTo>
                  <a:lnTo>
                    <a:pt x="2037232" y="292862"/>
                  </a:lnTo>
                  <a:lnTo>
                    <a:pt x="2015261" y="289737"/>
                  </a:lnTo>
                  <a:lnTo>
                    <a:pt x="1997354" y="280428"/>
                  </a:lnTo>
                  <a:lnTo>
                    <a:pt x="1984095" y="265087"/>
                  </a:lnTo>
                  <a:lnTo>
                    <a:pt x="1976031" y="243827"/>
                  </a:lnTo>
                  <a:lnTo>
                    <a:pt x="2150275" y="243827"/>
                  </a:lnTo>
                  <a:lnTo>
                    <a:pt x="2150745" y="237286"/>
                  </a:lnTo>
                  <a:lnTo>
                    <a:pt x="2151202" y="233083"/>
                  </a:lnTo>
                  <a:lnTo>
                    <a:pt x="2151202" y="225145"/>
                  </a:lnTo>
                  <a:close/>
                </a:path>
                <a:path w="2315210" h="349884">
                  <a:moveTo>
                    <a:pt x="2315197" y="6997"/>
                  </a:moveTo>
                  <a:lnTo>
                    <a:pt x="2304948" y="4140"/>
                  </a:lnTo>
                  <a:lnTo>
                    <a:pt x="2293467" y="1917"/>
                  </a:lnTo>
                  <a:lnTo>
                    <a:pt x="2280247" y="495"/>
                  </a:lnTo>
                  <a:lnTo>
                    <a:pt x="2264740" y="0"/>
                  </a:lnTo>
                  <a:lnTo>
                    <a:pt x="2231542" y="4800"/>
                  </a:lnTo>
                  <a:lnTo>
                    <a:pt x="2207234" y="19494"/>
                  </a:lnTo>
                  <a:lnTo>
                    <a:pt x="2192299" y="44526"/>
                  </a:lnTo>
                  <a:lnTo>
                    <a:pt x="2187206" y="80340"/>
                  </a:lnTo>
                  <a:lnTo>
                    <a:pt x="2187206" y="96227"/>
                  </a:lnTo>
                  <a:lnTo>
                    <a:pt x="2157780" y="96227"/>
                  </a:lnTo>
                  <a:lnTo>
                    <a:pt x="2157780" y="154609"/>
                  </a:lnTo>
                  <a:lnTo>
                    <a:pt x="2187206" y="154609"/>
                  </a:lnTo>
                  <a:lnTo>
                    <a:pt x="2187206" y="344246"/>
                  </a:lnTo>
                  <a:lnTo>
                    <a:pt x="2258199" y="344246"/>
                  </a:lnTo>
                  <a:lnTo>
                    <a:pt x="2258199" y="154609"/>
                  </a:lnTo>
                  <a:lnTo>
                    <a:pt x="2314727" y="154609"/>
                  </a:lnTo>
                  <a:lnTo>
                    <a:pt x="2314727" y="96685"/>
                  </a:lnTo>
                  <a:lnTo>
                    <a:pt x="2257272" y="96685"/>
                  </a:lnTo>
                  <a:lnTo>
                    <a:pt x="2257272" y="86880"/>
                  </a:lnTo>
                  <a:lnTo>
                    <a:pt x="2258987" y="74764"/>
                  </a:lnTo>
                  <a:lnTo>
                    <a:pt x="2263978" y="66319"/>
                  </a:lnTo>
                  <a:lnTo>
                    <a:pt x="2272042" y="61391"/>
                  </a:lnTo>
                  <a:lnTo>
                    <a:pt x="2282952" y="59778"/>
                  </a:lnTo>
                  <a:lnTo>
                    <a:pt x="2291664" y="60210"/>
                  </a:lnTo>
                  <a:lnTo>
                    <a:pt x="2299766" y="61417"/>
                  </a:lnTo>
                  <a:lnTo>
                    <a:pt x="2307526" y="63334"/>
                  </a:lnTo>
                  <a:lnTo>
                    <a:pt x="2315197" y="65862"/>
                  </a:lnTo>
                  <a:lnTo>
                    <a:pt x="2315197" y="6997"/>
                  </a:lnTo>
                  <a:close/>
                </a:path>
              </a:pathLst>
            </a:custGeom>
            <a:solidFill>
              <a:srgbClr val="FFFFFF">
                <a:alpha val="43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16007" y="1204076"/>
              <a:ext cx="199093" cy="24515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060731" y="1145652"/>
              <a:ext cx="309880" cy="323215"/>
            </a:xfrm>
            <a:custGeom>
              <a:avLst/>
              <a:gdLst/>
              <a:ahLst/>
              <a:cxnLst/>
              <a:rect l="l" t="t" r="r" b="b"/>
              <a:pathLst>
                <a:path w="309880" h="323215">
                  <a:moveTo>
                    <a:pt x="154822" y="0"/>
                  </a:moveTo>
                  <a:lnTo>
                    <a:pt x="105886" y="7893"/>
                  </a:lnTo>
                  <a:lnTo>
                    <a:pt x="63386" y="29872"/>
                  </a:lnTo>
                  <a:lnTo>
                    <a:pt x="29872" y="63386"/>
                  </a:lnTo>
                  <a:lnTo>
                    <a:pt x="7893" y="105886"/>
                  </a:lnTo>
                  <a:lnTo>
                    <a:pt x="0" y="154822"/>
                  </a:lnTo>
                  <a:lnTo>
                    <a:pt x="5508" y="191647"/>
                  </a:lnTo>
                  <a:lnTo>
                    <a:pt x="20234" y="233668"/>
                  </a:lnTo>
                  <a:lnTo>
                    <a:pt x="41479" y="278256"/>
                  </a:lnTo>
                  <a:lnTo>
                    <a:pt x="66542" y="322785"/>
                  </a:lnTo>
                  <a:lnTo>
                    <a:pt x="76529" y="321047"/>
                  </a:lnTo>
                  <a:lnTo>
                    <a:pt x="86226" y="318661"/>
                  </a:lnTo>
                  <a:lnTo>
                    <a:pt x="95607" y="315657"/>
                  </a:lnTo>
                  <a:lnTo>
                    <a:pt x="104646" y="312063"/>
                  </a:lnTo>
                  <a:lnTo>
                    <a:pt x="80456" y="273034"/>
                  </a:lnTo>
                  <a:lnTo>
                    <a:pt x="58684" y="232054"/>
                  </a:lnTo>
                  <a:lnTo>
                    <a:pt x="42958" y="192556"/>
                  </a:lnTo>
                  <a:lnTo>
                    <a:pt x="36909" y="157974"/>
                  </a:lnTo>
                  <a:lnTo>
                    <a:pt x="46189" y="112122"/>
                  </a:lnTo>
                  <a:lnTo>
                    <a:pt x="71482" y="74637"/>
                  </a:lnTo>
                  <a:lnTo>
                    <a:pt x="108966" y="49342"/>
                  </a:lnTo>
                  <a:lnTo>
                    <a:pt x="154822" y="40061"/>
                  </a:lnTo>
                  <a:lnTo>
                    <a:pt x="200678" y="49342"/>
                  </a:lnTo>
                  <a:lnTo>
                    <a:pt x="238162" y="74637"/>
                  </a:lnTo>
                  <a:lnTo>
                    <a:pt x="263455" y="112122"/>
                  </a:lnTo>
                  <a:lnTo>
                    <a:pt x="272735" y="157974"/>
                  </a:lnTo>
                  <a:lnTo>
                    <a:pt x="272408" y="165560"/>
                  </a:lnTo>
                  <a:lnTo>
                    <a:pt x="271436" y="173634"/>
                  </a:lnTo>
                  <a:lnTo>
                    <a:pt x="269828" y="182174"/>
                  </a:lnTo>
                  <a:lnTo>
                    <a:pt x="267593" y="191156"/>
                  </a:lnTo>
                  <a:lnTo>
                    <a:pt x="277134" y="190780"/>
                  </a:lnTo>
                  <a:lnTo>
                    <a:pt x="286417" y="191223"/>
                  </a:lnTo>
                  <a:lnTo>
                    <a:pt x="295367" y="192465"/>
                  </a:lnTo>
                  <a:lnTo>
                    <a:pt x="303906" y="194486"/>
                  </a:lnTo>
                  <a:lnTo>
                    <a:pt x="306340" y="184064"/>
                  </a:lnTo>
                  <a:lnTo>
                    <a:pt x="308142" y="173951"/>
                  </a:lnTo>
                  <a:lnTo>
                    <a:pt x="309260" y="164190"/>
                  </a:lnTo>
                  <a:lnTo>
                    <a:pt x="309645" y="154822"/>
                  </a:lnTo>
                  <a:lnTo>
                    <a:pt x="301751" y="105886"/>
                  </a:lnTo>
                  <a:lnTo>
                    <a:pt x="279773" y="63386"/>
                  </a:lnTo>
                  <a:lnTo>
                    <a:pt x="246258" y="29872"/>
                  </a:lnTo>
                  <a:lnTo>
                    <a:pt x="203758" y="7893"/>
                  </a:lnTo>
                  <a:lnTo>
                    <a:pt x="154822" y="0"/>
                  </a:lnTo>
                  <a:close/>
                </a:path>
              </a:pathLst>
            </a:custGeom>
            <a:solidFill>
              <a:srgbClr val="FFFFFF">
                <a:alpha val="43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37354" y="1354879"/>
              <a:ext cx="222014" cy="24079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359027" y="1113465"/>
              <a:ext cx="563245" cy="534035"/>
            </a:xfrm>
            <a:custGeom>
              <a:avLst/>
              <a:gdLst/>
              <a:ahLst/>
              <a:cxnLst/>
              <a:rect l="l" t="t" r="r" b="b"/>
              <a:pathLst>
                <a:path w="563244" h="534035">
                  <a:moveTo>
                    <a:pt x="391121" y="63779"/>
                  </a:moveTo>
                  <a:lnTo>
                    <a:pt x="348322" y="63779"/>
                  </a:lnTo>
                  <a:lnTo>
                    <a:pt x="348322" y="259283"/>
                  </a:lnTo>
                  <a:lnTo>
                    <a:pt x="229031" y="378561"/>
                  </a:lnTo>
                  <a:lnTo>
                    <a:pt x="206590" y="356057"/>
                  </a:lnTo>
                  <a:lnTo>
                    <a:pt x="303364" y="259283"/>
                  </a:lnTo>
                  <a:lnTo>
                    <a:pt x="215341" y="171259"/>
                  </a:lnTo>
                  <a:lnTo>
                    <a:pt x="215341" y="259283"/>
                  </a:lnTo>
                  <a:lnTo>
                    <a:pt x="165989" y="378561"/>
                  </a:lnTo>
                  <a:lnTo>
                    <a:pt x="158813" y="375577"/>
                  </a:lnTo>
                  <a:lnTo>
                    <a:pt x="136347" y="366229"/>
                  </a:lnTo>
                  <a:lnTo>
                    <a:pt x="180644" y="259283"/>
                  </a:lnTo>
                  <a:lnTo>
                    <a:pt x="136347" y="152323"/>
                  </a:lnTo>
                  <a:lnTo>
                    <a:pt x="159105" y="142913"/>
                  </a:lnTo>
                  <a:lnTo>
                    <a:pt x="165989" y="140055"/>
                  </a:lnTo>
                  <a:lnTo>
                    <a:pt x="214757" y="257784"/>
                  </a:lnTo>
                  <a:lnTo>
                    <a:pt x="215341" y="259283"/>
                  </a:lnTo>
                  <a:lnTo>
                    <a:pt x="215341" y="171259"/>
                  </a:lnTo>
                  <a:lnTo>
                    <a:pt x="206590" y="162496"/>
                  </a:lnTo>
                  <a:lnTo>
                    <a:pt x="229031" y="140055"/>
                  </a:lnTo>
                  <a:lnTo>
                    <a:pt x="348322" y="259283"/>
                  </a:lnTo>
                  <a:lnTo>
                    <a:pt x="348322" y="63779"/>
                  </a:lnTo>
                  <a:lnTo>
                    <a:pt x="105537" y="63779"/>
                  </a:lnTo>
                  <a:lnTo>
                    <a:pt x="105537" y="142913"/>
                  </a:lnTo>
                  <a:lnTo>
                    <a:pt x="105537" y="375577"/>
                  </a:lnTo>
                  <a:lnTo>
                    <a:pt x="73761" y="375577"/>
                  </a:lnTo>
                  <a:lnTo>
                    <a:pt x="73761" y="142913"/>
                  </a:lnTo>
                  <a:lnTo>
                    <a:pt x="105537" y="142913"/>
                  </a:lnTo>
                  <a:lnTo>
                    <a:pt x="105537" y="63779"/>
                  </a:lnTo>
                  <a:lnTo>
                    <a:pt x="0" y="63779"/>
                  </a:lnTo>
                  <a:lnTo>
                    <a:pt x="0" y="454901"/>
                  </a:lnTo>
                  <a:lnTo>
                    <a:pt x="391121" y="454901"/>
                  </a:lnTo>
                  <a:lnTo>
                    <a:pt x="391121" y="378561"/>
                  </a:lnTo>
                  <a:lnTo>
                    <a:pt x="391121" y="140055"/>
                  </a:lnTo>
                  <a:lnTo>
                    <a:pt x="391121" y="63779"/>
                  </a:lnTo>
                  <a:close/>
                </a:path>
                <a:path w="563244" h="534035">
                  <a:moveTo>
                    <a:pt x="562813" y="0"/>
                  </a:moveTo>
                  <a:lnTo>
                    <a:pt x="547497" y="0"/>
                  </a:lnTo>
                  <a:lnTo>
                    <a:pt x="547497" y="533946"/>
                  </a:lnTo>
                  <a:lnTo>
                    <a:pt x="562813" y="533946"/>
                  </a:lnTo>
                  <a:lnTo>
                    <a:pt x="562813" y="0"/>
                  </a:lnTo>
                  <a:close/>
                </a:path>
              </a:pathLst>
            </a:custGeom>
            <a:solidFill>
              <a:srgbClr val="FFFFFF">
                <a:alpha val="43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816329" y="2250575"/>
            <a:ext cx="4302125" cy="2130425"/>
          </a:xfrm>
          <a:prstGeom prst="rect">
            <a:avLst/>
          </a:prstGeom>
        </p:spPr>
        <p:txBody>
          <a:bodyPr vert="horz" wrap="square" lIns="0" tIns="147955" rIns="0" bIns="0" rtlCol="0">
            <a:spAutoFit/>
          </a:bodyPr>
          <a:lstStyle/>
          <a:p>
            <a:pPr marL="12700" marR="12700" algn="ctr">
              <a:lnSpc>
                <a:spcPct val="78800"/>
              </a:lnSpc>
              <a:spcBef>
                <a:spcPts val="1165"/>
              </a:spcBef>
            </a:pPr>
            <a:r>
              <a:rPr sz="4100" spc="-140" dirty="0">
                <a:solidFill>
                  <a:srgbClr val="FFFFFF"/>
                </a:solidFill>
              </a:rPr>
              <a:t>Which</a:t>
            </a:r>
            <a:r>
              <a:rPr sz="4100" spc="-295" dirty="0">
                <a:solidFill>
                  <a:srgbClr val="FFFFFF"/>
                </a:solidFill>
              </a:rPr>
              <a:t> </a:t>
            </a:r>
            <a:r>
              <a:rPr sz="4100" spc="-20" dirty="0">
                <a:solidFill>
                  <a:srgbClr val="FFFFFF"/>
                </a:solidFill>
              </a:rPr>
              <a:t>gift </a:t>
            </a:r>
            <a:r>
              <a:rPr sz="4100" spc="-175" dirty="0">
                <a:solidFill>
                  <a:srgbClr val="FFFFFF"/>
                </a:solidFill>
              </a:rPr>
              <a:t>provides</a:t>
            </a:r>
            <a:r>
              <a:rPr sz="4100" spc="-300" dirty="0">
                <a:solidFill>
                  <a:srgbClr val="FFFFFF"/>
                </a:solidFill>
              </a:rPr>
              <a:t> </a:t>
            </a:r>
            <a:r>
              <a:rPr sz="4100" spc="-135" dirty="0">
                <a:solidFill>
                  <a:srgbClr val="FFFFFF"/>
                </a:solidFill>
              </a:rPr>
              <a:t>food</a:t>
            </a:r>
            <a:r>
              <a:rPr sz="4100" spc="-295" dirty="0">
                <a:solidFill>
                  <a:srgbClr val="FFFFFF"/>
                </a:solidFill>
              </a:rPr>
              <a:t> </a:t>
            </a:r>
            <a:r>
              <a:rPr sz="4100" spc="-125" dirty="0">
                <a:solidFill>
                  <a:srgbClr val="FFFFFF"/>
                </a:solidFill>
              </a:rPr>
              <a:t>for </a:t>
            </a:r>
            <a:r>
              <a:rPr sz="4100" spc="-160" dirty="0">
                <a:solidFill>
                  <a:srgbClr val="FFFFFF"/>
                </a:solidFill>
              </a:rPr>
              <a:t>families</a:t>
            </a:r>
            <a:r>
              <a:rPr sz="4100" spc="-295" dirty="0">
                <a:solidFill>
                  <a:srgbClr val="FFFFFF"/>
                </a:solidFill>
              </a:rPr>
              <a:t> </a:t>
            </a:r>
            <a:r>
              <a:rPr sz="4100" spc="-135" dirty="0">
                <a:solidFill>
                  <a:srgbClr val="FFFFFF"/>
                </a:solidFill>
              </a:rPr>
              <a:t>by</a:t>
            </a:r>
            <a:r>
              <a:rPr sz="4100" spc="-295" dirty="0">
                <a:solidFill>
                  <a:srgbClr val="FFFFFF"/>
                </a:solidFill>
              </a:rPr>
              <a:t> </a:t>
            </a:r>
            <a:r>
              <a:rPr sz="4100" spc="-135" dirty="0">
                <a:solidFill>
                  <a:srgbClr val="FFFFFF"/>
                </a:solidFill>
              </a:rPr>
              <a:t>laying </a:t>
            </a:r>
            <a:r>
              <a:rPr sz="4100" spc="-10" dirty="0">
                <a:solidFill>
                  <a:srgbClr val="FFFFFF"/>
                </a:solidFill>
              </a:rPr>
              <a:t>eggs?</a:t>
            </a:r>
            <a:endParaRPr sz="4100"/>
          </a:p>
        </p:txBody>
      </p:sp>
      <p:grpSp>
        <p:nvGrpSpPr>
          <p:cNvPr id="12" name="object 12"/>
          <p:cNvGrpSpPr/>
          <p:nvPr/>
        </p:nvGrpSpPr>
        <p:grpSpPr>
          <a:xfrm>
            <a:off x="2248737" y="4751978"/>
            <a:ext cx="16126460" cy="5623560"/>
            <a:chOff x="2248737" y="4751978"/>
            <a:chExt cx="16126460" cy="5623560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48737" y="4751978"/>
              <a:ext cx="3449866" cy="528160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052050" y="6130474"/>
              <a:ext cx="8322945" cy="4245610"/>
            </a:xfrm>
            <a:custGeom>
              <a:avLst/>
              <a:gdLst/>
              <a:ahLst/>
              <a:cxnLst/>
              <a:rect l="l" t="t" r="r" b="b"/>
              <a:pathLst>
                <a:path w="8322944" h="4245609">
                  <a:moveTo>
                    <a:pt x="3735717" y="0"/>
                  </a:moveTo>
                  <a:lnTo>
                    <a:pt x="0" y="0"/>
                  </a:lnTo>
                  <a:lnTo>
                    <a:pt x="0" y="4244987"/>
                  </a:lnTo>
                  <a:lnTo>
                    <a:pt x="3735717" y="4244987"/>
                  </a:lnTo>
                  <a:lnTo>
                    <a:pt x="3735717" y="0"/>
                  </a:lnTo>
                  <a:close/>
                </a:path>
                <a:path w="8322944" h="4245609">
                  <a:moveTo>
                    <a:pt x="8322665" y="0"/>
                  </a:moveTo>
                  <a:lnTo>
                    <a:pt x="4586948" y="0"/>
                  </a:lnTo>
                  <a:lnTo>
                    <a:pt x="4586948" y="4244987"/>
                  </a:lnTo>
                  <a:lnTo>
                    <a:pt x="8322665" y="4244987"/>
                  </a:lnTo>
                  <a:lnTo>
                    <a:pt x="83226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445954" y="6452452"/>
              <a:ext cx="2947920" cy="294792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032893" y="6452452"/>
              <a:ext cx="2947931" cy="2947920"/>
            </a:xfrm>
            <a:prstGeom prst="rect">
              <a:avLst/>
            </a:prstGeom>
          </p:spPr>
        </p:pic>
      </p:grpSp>
      <p:sp>
        <p:nvSpPr>
          <p:cNvPr id="17" name="object 17">
            <a:hlinkClick r:id="" action="ppaction://hlinkshowjump?jump=nextslide"/>
          </p:cNvPr>
          <p:cNvSpPr txBox="1"/>
          <p:nvPr/>
        </p:nvSpPr>
        <p:spPr>
          <a:xfrm>
            <a:off x="10052050" y="854075"/>
            <a:ext cx="3736340" cy="424497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150"/>
              </a:spcBef>
            </a:pPr>
            <a:endParaRPr lang="en-US" sz="2950" dirty="0">
              <a:latin typeface="Times New Roman"/>
              <a:cs typeface="Times New Roman"/>
            </a:endParaRPr>
          </a:p>
          <a:p>
            <a:pPr marL="1226185">
              <a:lnSpc>
                <a:spcPct val="100000"/>
              </a:lnSpc>
            </a:pPr>
            <a:r>
              <a:rPr sz="2950" b="1" spc="-10" dirty="0">
                <a:solidFill>
                  <a:srgbClr val="11294B"/>
                </a:solidFill>
                <a:latin typeface="Gotham"/>
                <a:cs typeface="Gotham"/>
              </a:rPr>
              <a:t>GOATS</a:t>
            </a:r>
            <a:endParaRPr sz="2950" dirty="0">
              <a:latin typeface="Gotham Bold"/>
              <a:cs typeface="Gotham Bold"/>
            </a:endParaRPr>
          </a:p>
        </p:txBody>
      </p:sp>
      <p:sp>
        <p:nvSpPr>
          <p:cNvPr id="18" name="object 18">
            <a:hlinkClick r:id="" action="ppaction://hlinkshowjump?jump=nextslide"/>
          </p:cNvPr>
          <p:cNvSpPr txBox="1"/>
          <p:nvPr/>
        </p:nvSpPr>
        <p:spPr>
          <a:xfrm>
            <a:off x="14638999" y="854075"/>
            <a:ext cx="3736340" cy="424497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150"/>
              </a:spcBef>
            </a:pPr>
            <a:endParaRPr sz="295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</a:pPr>
            <a:r>
              <a:rPr sz="2950" b="1" spc="-10" dirty="0">
                <a:solidFill>
                  <a:srgbClr val="11294B"/>
                </a:solidFill>
                <a:latin typeface="Gotham"/>
                <a:cs typeface="Gotham"/>
              </a:rPr>
              <a:t>SHEEP</a:t>
            </a:r>
            <a:endParaRPr sz="2950" dirty="0">
              <a:latin typeface="Gotham Bold"/>
              <a:cs typeface="Gotham Bold"/>
            </a:endParaRPr>
          </a:p>
        </p:txBody>
      </p:sp>
      <p:sp>
        <p:nvSpPr>
          <p:cNvPr id="19" name="object 19">
            <a:hlinkClick r:id="rId9" action="ppaction://hlinksldjump"/>
          </p:cNvPr>
          <p:cNvSpPr txBox="1"/>
          <p:nvPr/>
        </p:nvSpPr>
        <p:spPr>
          <a:xfrm>
            <a:off x="10052050" y="6035675"/>
            <a:ext cx="3736340" cy="424497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325"/>
              </a:spcBef>
            </a:pPr>
            <a:endParaRPr sz="2950" dirty="0">
              <a:latin typeface="Times New Roman"/>
              <a:cs typeface="Times New Roman"/>
            </a:endParaRPr>
          </a:p>
          <a:p>
            <a:pPr marL="902335">
              <a:lnSpc>
                <a:spcPct val="100000"/>
              </a:lnSpc>
            </a:pPr>
            <a:r>
              <a:rPr sz="2950" b="1" spc="-10" dirty="0">
                <a:solidFill>
                  <a:srgbClr val="11294B"/>
                </a:solidFill>
                <a:latin typeface="Gotham"/>
                <a:cs typeface="Gotham"/>
              </a:rPr>
              <a:t>CHICKENS</a:t>
            </a:r>
            <a:endParaRPr sz="2950" dirty="0">
              <a:latin typeface="Gotham Bold"/>
              <a:cs typeface="Gotham Bold"/>
            </a:endParaRPr>
          </a:p>
        </p:txBody>
      </p:sp>
      <p:sp>
        <p:nvSpPr>
          <p:cNvPr id="20" name="object 20">
            <a:hlinkClick r:id="" action="ppaction://hlinkshowjump?jump=nextslide"/>
          </p:cNvPr>
          <p:cNvSpPr txBox="1"/>
          <p:nvPr/>
        </p:nvSpPr>
        <p:spPr>
          <a:xfrm>
            <a:off x="14638999" y="6035675"/>
            <a:ext cx="3736340" cy="424497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325"/>
              </a:spcBef>
            </a:pPr>
            <a:endParaRPr sz="2950" dirty="0">
              <a:latin typeface="Times New Roman"/>
              <a:cs typeface="Times New Roman"/>
            </a:endParaRPr>
          </a:p>
          <a:p>
            <a:pPr marR="14604" algn="ctr">
              <a:lnSpc>
                <a:spcPct val="100000"/>
              </a:lnSpc>
            </a:pPr>
            <a:r>
              <a:rPr sz="2950" b="1" spc="-20" dirty="0">
                <a:solidFill>
                  <a:srgbClr val="11294B"/>
                </a:solidFill>
                <a:latin typeface="Gotham"/>
                <a:cs typeface="Gotham"/>
              </a:rPr>
              <a:t>COWS</a:t>
            </a:r>
            <a:endParaRPr sz="2950" dirty="0">
              <a:latin typeface="Gotham Bold"/>
              <a:cs typeface="Gotham Bold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7338493" y="-26176"/>
            <a:ext cx="1870710" cy="11361420"/>
            <a:chOff x="7338493" y="-26176"/>
            <a:chExt cx="1870710" cy="11361420"/>
          </a:xfrm>
        </p:grpSpPr>
        <p:sp>
          <p:nvSpPr>
            <p:cNvPr id="22" name="object 22"/>
            <p:cNvSpPr/>
            <p:nvPr/>
          </p:nvSpPr>
          <p:spPr>
            <a:xfrm>
              <a:off x="8822629" y="93995"/>
              <a:ext cx="264160" cy="1493520"/>
            </a:xfrm>
            <a:custGeom>
              <a:avLst/>
              <a:gdLst/>
              <a:ahLst/>
              <a:cxnLst/>
              <a:rect l="l" t="t" r="r" b="b"/>
              <a:pathLst>
                <a:path w="264159" h="1493520">
                  <a:moveTo>
                    <a:pt x="263950" y="0"/>
                  </a:moveTo>
                  <a:lnTo>
                    <a:pt x="262461" y="51333"/>
                  </a:lnTo>
                  <a:lnTo>
                    <a:pt x="260568" y="102535"/>
                  </a:lnTo>
                  <a:lnTo>
                    <a:pt x="258259" y="153609"/>
                  </a:lnTo>
                  <a:lnTo>
                    <a:pt x="255524" y="204558"/>
                  </a:lnTo>
                  <a:lnTo>
                    <a:pt x="252353" y="255383"/>
                  </a:lnTo>
                  <a:lnTo>
                    <a:pt x="248735" y="306088"/>
                  </a:lnTo>
                  <a:lnTo>
                    <a:pt x="244659" y="356674"/>
                  </a:lnTo>
                  <a:lnTo>
                    <a:pt x="240114" y="407145"/>
                  </a:lnTo>
                  <a:lnTo>
                    <a:pt x="235090" y="457502"/>
                  </a:lnTo>
                  <a:lnTo>
                    <a:pt x="229576" y="507749"/>
                  </a:lnTo>
                  <a:lnTo>
                    <a:pt x="223562" y="557888"/>
                  </a:lnTo>
                  <a:lnTo>
                    <a:pt x="217036" y="607922"/>
                  </a:lnTo>
                  <a:lnTo>
                    <a:pt x="209989" y="657853"/>
                  </a:lnTo>
                  <a:lnTo>
                    <a:pt x="202409" y="707683"/>
                  </a:lnTo>
                  <a:lnTo>
                    <a:pt x="194285" y="757415"/>
                  </a:lnTo>
                  <a:lnTo>
                    <a:pt x="185608" y="807052"/>
                  </a:lnTo>
                  <a:lnTo>
                    <a:pt x="176367" y="856596"/>
                  </a:lnTo>
                  <a:lnTo>
                    <a:pt x="166550" y="906049"/>
                  </a:lnTo>
                  <a:lnTo>
                    <a:pt x="156147" y="955415"/>
                  </a:lnTo>
                  <a:lnTo>
                    <a:pt x="145148" y="1004696"/>
                  </a:lnTo>
                  <a:lnTo>
                    <a:pt x="133541" y="1053893"/>
                  </a:lnTo>
                  <a:lnTo>
                    <a:pt x="121317" y="1103011"/>
                  </a:lnTo>
                  <a:lnTo>
                    <a:pt x="108464" y="1152051"/>
                  </a:lnTo>
                  <a:lnTo>
                    <a:pt x="94972" y="1201016"/>
                  </a:lnTo>
                  <a:lnTo>
                    <a:pt x="80830" y="1249908"/>
                  </a:lnTo>
                  <a:lnTo>
                    <a:pt x="66028" y="1298730"/>
                  </a:lnTo>
                  <a:lnTo>
                    <a:pt x="50554" y="1347484"/>
                  </a:lnTo>
                  <a:lnTo>
                    <a:pt x="34399" y="1396174"/>
                  </a:lnTo>
                  <a:lnTo>
                    <a:pt x="17551" y="1444801"/>
                  </a:lnTo>
                  <a:lnTo>
                    <a:pt x="0" y="1493368"/>
                  </a:lnTo>
                </a:path>
              </a:pathLst>
            </a:custGeom>
            <a:ln w="52354">
              <a:solidFill>
                <a:srgbClr val="E1A129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151039" y="1884189"/>
              <a:ext cx="552450" cy="1327150"/>
            </a:xfrm>
            <a:custGeom>
              <a:avLst/>
              <a:gdLst/>
              <a:ahLst/>
              <a:cxnLst/>
              <a:rect l="l" t="t" r="r" b="b"/>
              <a:pathLst>
                <a:path w="552450" h="1327150">
                  <a:moveTo>
                    <a:pt x="552213" y="0"/>
                  </a:moveTo>
                  <a:lnTo>
                    <a:pt x="532498" y="47392"/>
                  </a:lnTo>
                  <a:lnTo>
                    <a:pt x="512725" y="94761"/>
                  </a:lnTo>
                  <a:lnTo>
                    <a:pt x="492899" y="142110"/>
                  </a:lnTo>
                  <a:lnTo>
                    <a:pt x="473029" y="189440"/>
                  </a:lnTo>
                  <a:lnTo>
                    <a:pt x="453120" y="236755"/>
                  </a:lnTo>
                  <a:lnTo>
                    <a:pt x="433180" y="284058"/>
                  </a:lnTo>
                  <a:lnTo>
                    <a:pt x="413214" y="331350"/>
                  </a:lnTo>
                  <a:lnTo>
                    <a:pt x="393230" y="378636"/>
                  </a:lnTo>
                  <a:lnTo>
                    <a:pt x="373234" y="425916"/>
                  </a:lnTo>
                  <a:lnTo>
                    <a:pt x="353233" y="473195"/>
                  </a:lnTo>
                  <a:lnTo>
                    <a:pt x="333234" y="520475"/>
                  </a:lnTo>
                  <a:lnTo>
                    <a:pt x="313244" y="567758"/>
                  </a:lnTo>
                  <a:lnTo>
                    <a:pt x="293268" y="615048"/>
                  </a:lnTo>
                  <a:lnTo>
                    <a:pt x="273314" y="662346"/>
                  </a:lnTo>
                  <a:lnTo>
                    <a:pt x="253389" y="709656"/>
                  </a:lnTo>
                  <a:lnTo>
                    <a:pt x="233499" y="756980"/>
                  </a:lnTo>
                  <a:lnTo>
                    <a:pt x="213651" y="804320"/>
                  </a:lnTo>
                  <a:lnTo>
                    <a:pt x="193851" y="851681"/>
                  </a:lnTo>
                  <a:lnTo>
                    <a:pt x="174107" y="899064"/>
                  </a:lnTo>
                  <a:lnTo>
                    <a:pt x="154425" y="946471"/>
                  </a:lnTo>
                  <a:lnTo>
                    <a:pt x="134811" y="993907"/>
                  </a:lnTo>
                  <a:lnTo>
                    <a:pt x="115273" y="1041372"/>
                  </a:lnTo>
                  <a:lnTo>
                    <a:pt x="95816" y="1088871"/>
                  </a:lnTo>
                  <a:lnTo>
                    <a:pt x="76449" y="1136406"/>
                  </a:lnTo>
                  <a:lnTo>
                    <a:pt x="57177" y="1183978"/>
                  </a:lnTo>
                  <a:lnTo>
                    <a:pt x="38006" y="1231592"/>
                  </a:lnTo>
                  <a:lnTo>
                    <a:pt x="18945" y="1279250"/>
                  </a:lnTo>
                  <a:lnTo>
                    <a:pt x="0" y="1326954"/>
                  </a:lnTo>
                </a:path>
              </a:pathLst>
            </a:custGeom>
            <a:ln w="52354">
              <a:solidFill>
                <a:srgbClr val="E1A129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520808" y="3504788"/>
              <a:ext cx="517525" cy="2905125"/>
            </a:xfrm>
            <a:custGeom>
              <a:avLst/>
              <a:gdLst/>
              <a:ahLst/>
              <a:cxnLst/>
              <a:rect l="l" t="t" r="r" b="b"/>
              <a:pathLst>
                <a:path w="517525" h="2905125">
                  <a:moveTo>
                    <a:pt x="517469" y="0"/>
                  </a:moveTo>
                  <a:lnTo>
                    <a:pt x="500147" y="47205"/>
                  </a:lnTo>
                  <a:lnTo>
                    <a:pt x="483031" y="94508"/>
                  </a:lnTo>
                  <a:lnTo>
                    <a:pt x="466125" y="141907"/>
                  </a:lnTo>
                  <a:lnTo>
                    <a:pt x="449436" y="189401"/>
                  </a:lnTo>
                  <a:lnTo>
                    <a:pt x="432968" y="236988"/>
                  </a:lnTo>
                  <a:lnTo>
                    <a:pt x="416726" y="284667"/>
                  </a:lnTo>
                  <a:lnTo>
                    <a:pt x="400715" y="332436"/>
                  </a:lnTo>
                  <a:lnTo>
                    <a:pt x="384940" y="380294"/>
                  </a:lnTo>
                  <a:lnTo>
                    <a:pt x="369406" y="428239"/>
                  </a:lnTo>
                  <a:lnTo>
                    <a:pt x="354118" y="476270"/>
                  </a:lnTo>
                  <a:lnTo>
                    <a:pt x="339081" y="524385"/>
                  </a:lnTo>
                  <a:lnTo>
                    <a:pt x="324299" y="572584"/>
                  </a:lnTo>
                  <a:lnTo>
                    <a:pt x="309779" y="620864"/>
                  </a:lnTo>
                  <a:lnTo>
                    <a:pt x="295524" y="669224"/>
                  </a:lnTo>
                  <a:lnTo>
                    <a:pt x="281541" y="717663"/>
                  </a:lnTo>
                  <a:lnTo>
                    <a:pt x="267833" y="766179"/>
                  </a:lnTo>
                  <a:lnTo>
                    <a:pt x="254406" y="814770"/>
                  </a:lnTo>
                  <a:lnTo>
                    <a:pt x="241264" y="863436"/>
                  </a:lnTo>
                  <a:lnTo>
                    <a:pt x="228413" y="912175"/>
                  </a:lnTo>
                  <a:lnTo>
                    <a:pt x="215858" y="960985"/>
                  </a:lnTo>
                  <a:lnTo>
                    <a:pt x="203604" y="1009864"/>
                  </a:lnTo>
                  <a:lnTo>
                    <a:pt x="191655" y="1058813"/>
                  </a:lnTo>
                  <a:lnTo>
                    <a:pt x="180017" y="1107828"/>
                  </a:lnTo>
                  <a:lnTo>
                    <a:pt x="168695" y="1156909"/>
                  </a:lnTo>
                  <a:lnTo>
                    <a:pt x="157693" y="1206054"/>
                  </a:lnTo>
                  <a:lnTo>
                    <a:pt x="147017" y="1255261"/>
                  </a:lnTo>
                  <a:lnTo>
                    <a:pt x="136671" y="1304529"/>
                  </a:lnTo>
                  <a:lnTo>
                    <a:pt x="126661" y="1353858"/>
                  </a:lnTo>
                  <a:lnTo>
                    <a:pt x="116991" y="1403244"/>
                  </a:lnTo>
                  <a:lnTo>
                    <a:pt x="107667" y="1452687"/>
                  </a:lnTo>
                  <a:lnTo>
                    <a:pt x="98693" y="1502186"/>
                  </a:lnTo>
                  <a:lnTo>
                    <a:pt x="90075" y="1551738"/>
                  </a:lnTo>
                  <a:lnTo>
                    <a:pt x="81816" y="1601343"/>
                  </a:lnTo>
                  <a:lnTo>
                    <a:pt x="73924" y="1650999"/>
                  </a:lnTo>
                  <a:lnTo>
                    <a:pt x="66401" y="1700704"/>
                  </a:lnTo>
                  <a:lnTo>
                    <a:pt x="59254" y="1750457"/>
                  </a:lnTo>
                  <a:lnTo>
                    <a:pt x="52488" y="1800257"/>
                  </a:lnTo>
                  <a:lnTo>
                    <a:pt x="46106" y="1850102"/>
                  </a:lnTo>
                  <a:lnTo>
                    <a:pt x="40115" y="1899990"/>
                  </a:lnTo>
                  <a:lnTo>
                    <a:pt x="34519" y="1949921"/>
                  </a:lnTo>
                  <a:lnTo>
                    <a:pt x="29323" y="1999892"/>
                  </a:lnTo>
                  <a:lnTo>
                    <a:pt x="24532" y="2049903"/>
                  </a:lnTo>
                  <a:lnTo>
                    <a:pt x="20152" y="2099952"/>
                  </a:lnTo>
                  <a:lnTo>
                    <a:pt x="16187" y="2150037"/>
                  </a:lnTo>
                  <a:lnTo>
                    <a:pt x="12641" y="2200157"/>
                  </a:lnTo>
                  <a:lnTo>
                    <a:pt x="9521" y="2250310"/>
                  </a:lnTo>
                  <a:lnTo>
                    <a:pt x="6831" y="2300495"/>
                  </a:lnTo>
                  <a:lnTo>
                    <a:pt x="4576" y="2350711"/>
                  </a:lnTo>
                  <a:lnTo>
                    <a:pt x="2761" y="2400956"/>
                  </a:lnTo>
                  <a:lnTo>
                    <a:pt x="1390" y="2451229"/>
                  </a:lnTo>
                  <a:lnTo>
                    <a:pt x="470" y="2501528"/>
                  </a:lnTo>
                  <a:lnTo>
                    <a:pt x="5" y="2551851"/>
                  </a:lnTo>
                  <a:lnTo>
                    <a:pt x="0" y="2602198"/>
                  </a:lnTo>
                  <a:lnTo>
                    <a:pt x="459" y="2652567"/>
                  </a:lnTo>
                  <a:lnTo>
                    <a:pt x="1388" y="2702956"/>
                  </a:lnTo>
                  <a:lnTo>
                    <a:pt x="2793" y="2753364"/>
                  </a:lnTo>
                  <a:lnTo>
                    <a:pt x="4677" y="2803789"/>
                  </a:lnTo>
                  <a:lnTo>
                    <a:pt x="7045" y="2854230"/>
                  </a:lnTo>
                  <a:lnTo>
                    <a:pt x="9904" y="2904686"/>
                  </a:lnTo>
                </a:path>
              </a:pathLst>
            </a:custGeom>
            <a:ln w="52354">
              <a:solidFill>
                <a:srgbClr val="E1A129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560095" y="6715352"/>
              <a:ext cx="832485" cy="2186940"/>
            </a:xfrm>
            <a:custGeom>
              <a:avLst/>
              <a:gdLst/>
              <a:ahLst/>
              <a:cxnLst/>
              <a:rect l="l" t="t" r="r" b="b"/>
              <a:pathLst>
                <a:path w="832484" h="2186940">
                  <a:moveTo>
                    <a:pt x="0" y="0"/>
                  </a:moveTo>
                  <a:lnTo>
                    <a:pt x="7221" y="50238"/>
                  </a:lnTo>
                  <a:lnTo>
                    <a:pt x="15102" y="100236"/>
                  </a:lnTo>
                  <a:lnTo>
                    <a:pt x="23628" y="150000"/>
                  </a:lnTo>
                  <a:lnTo>
                    <a:pt x="32786" y="199533"/>
                  </a:lnTo>
                  <a:lnTo>
                    <a:pt x="42562" y="248843"/>
                  </a:lnTo>
                  <a:lnTo>
                    <a:pt x="52942" y="297933"/>
                  </a:lnTo>
                  <a:lnTo>
                    <a:pt x="63914" y="346809"/>
                  </a:lnTo>
                  <a:lnTo>
                    <a:pt x="75463" y="395476"/>
                  </a:lnTo>
                  <a:lnTo>
                    <a:pt x="87576" y="443940"/>
                  </a:lnTo>
                  <a:lnTo>
                    <a:pt x="100239" y="492206"/>
                  </a:lnTo>
                  <a:lnTo>
                    <a:pt x="113439" y="540279"/>
                  </a:lnTo>
                  <a:lnTo>
                    <a:pt x="127163" y="588164"/>
                  </a:lnTo>
                  <a:lnTo>
                    <a:pt x="141396" y="635868"/>
                  </a:lnTo>
                  <a:lnTo>
                    <a:pt x="156126" y="683394"/>
                  </a:lnTo>
                  <a:lnTo>
                    <a:pt x="171338" y="730748"/>
                  </a:lnTo>
                  <a:lnTo>
                    <a:pt x="187019" y="777936"/>
                  </a:lnTo>
                  <a:lnTo>
                    <a:pt x="203156" y="824962"/>
                  </a:lnTo>
                  <a:lnTo>
                    <a:pt x="219735" y="871833"/>
                  </a:lnTo>
                  <a:lnTo>
                    <a:pt x="236742" y="918552"/>
                  </a:lnTo>
                  <a:lnTo>
                    <a:pt x="254165" y="965127"/>
                  </a:lnTo>
                  <a:lnTo>
                    <a:pt x="271988" y="1011561"/>
                  </a:lnTo>
                  <a:lnTo>
                    <a:pt x="290200" y="1057860"/>
                  </a:lnTo>
                  <a:lnTo>
                    <a:pt x="308786" y="1104029"/>
                  </a:lnTo>
                  <a:lnTo>
                    <a:pt x="327732" y="1150075"/>
                  </a:lnTo>
                  <a:lnTo>
                    <a:pt x="347026" y="1196001"/>
                  </a:lnTo>
                  <a:lnTo>
                    <a:pt x="366654" y="1241813"/>
                  </a:lnTo>
                  <a:lnTo>
                    <a:pt x="386601" y="1287516"/>
                  </a:lnTo>
                  <a:lnTo>
                    <a:pt x="406855" y="1333117"/>
                  </a:lnTo>
                  <a:lnTo>
                    <a:pt x="427403" y="1378619"/>
                  </a:lnTo>
                  <a:lnTo>
                    <a:pt x="448229" y="1424028"/>
                  </a:lnTo>
                  <a:lnTo>
                    <a:pt x="469322" y="1469350"/>
                  </a:lnTo>
                  <a:lnTo>
                    <a:pt x="490667" y="1514590"/>
                  </a:lnTo>
                  <a:lnTo>
                    <a:pt x="512250" y="1559753"/>
                  </a:lnTo>
                  <a:lnTo>
                    <a:pt x="534059" y="1604844"/>
                  </a:lnTo>
                  <a:lnTo>
                    <a:pt x="556080" y="1649868"/>
                  </a:lnTo>
                  <a:lnTo>
                    <a:pt x="578299" y="1694831"/>
                  </a:lnTo>
                  <a:lnTo>
                    <a:pt x="600702" y="1739739"/>
                  </a:lnTo>
                  <a:lnTo>
                    <a:pt x="623277" y="1784596"/>
                  </a:lnTo>
                  <a:lnTo>
                    <a:pt x="646009" y="1829407"/>
                  </a:lnTo>
                  <a:lnTo>
                    <a:pt x="668885" y="1874178"/>
                  </a:lnTo>
                  <a:lnTo>
                    <a:pt x="691892" y="1918915"/>
                  </a:lnTo>
                  <a:lnTo>
                    <a:pt x="715015" y="1963622"/>
                  </a:lnTo>
                  <a:lnTo>
                    <a:pt x="738242" y="2008304"/>
                  </a:lnTo>
                  <a:lnTo>
                    <a:pt x="761558" y="2052967"/>
                  </a:lnTo>
                  <a:lnTo>
                    <a:pt x="784951" y="2097617"/>
                  </a:lnTo>
                  <a:lnTo>
                    <a:pt x="808407" y="2142258"/>
                  </a:lnTo>
                  <a:lnTo>
                    <a:pt x="831911" y="2186896"/>
                  </a:lnTo>
                </a:path>
              </a:pathLst>
            </a:custGeom>
            <a:ln w="52354">
              <a:solidFill>
                <a:srgbClr val="E1A129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542602" y="9189490"/>
              <a:ext cx="208915" cy="427355"/>
            </a:xfrm>
            <a:custGeom>
              <a:avLst/>
              <a:gdLst/>
              <a:ahLst/>
              <a:cxnLst/>
              <a:rect l="l" t="t" r="r" b="b"/>
              <a:pathLst>
                <a:path w="208915" h="427354">
                  <a:moveTo>
                    <a:pt x="0" y="0"/>
                  </a:moveTo>
                  <a:lnTo>
                    <a:pt x="24110" y="46984"/>
                  </a:lnTo>
                  <a:lnTo>
                    <a:pt x="48037" y="94063"/>
                  </a:lnTo>
                  <a:lnTo>
                    <a:pt x="71757" y="141246"/>
                  </a:lnTo>
                  <a:lnTo>
                    <a:pt x="95247" y="188542"/>
                  </a:lnTo>
                  <a:lnTo>
                    <a:pt x="118483" y="235960"/>
                  </a:lnTo>
                  <a:lnTo>
                    <a:pt x="141443" y="283512"/>
                  </a:lnTo>
                  <a:lnTo>
                    <a:pt x="164104" y="331205"/>
                  </a:lnTo>
                  <a:lnTo>
                    <a:pt x="186441" y="379049"/>
                  </a:lnTo>
                  <a:lnTo>
                    <a:pt x="208433" y="427055"/>
                  </a:lnTo>
                </a:path>
              </a:pathLst>
            </a:custGeom>
            <a:ln w="52354">
              <a:solidFill>
                <a:srgbClr val="E1A129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882019" y="9911654"/>
              <a:ext cx="300990" cy="1130935"/>
            </a:xfrm>
            <a:custGeom>
              <a:avLst/>
              <a:gdLst/>
              <a:ahLst/>
              <a:cxnLst/>
              <a:rect l="l" t="t" r="r" b="b"/>
              <a:pathLst>
                <a:path w="300990" h="1130934">
                  <a:moveTo>
                    <a:pt x="0" y="0"/>
                  </a:moveTo>
                  <a:lnTo>
                    <a:pt x="21273" y="46263"/>
                  </a:lnTo>
                  <a:lnTo>
                    <a:pt x="42501" y="92309"/>
                  </a:lnTo>
                  <a:lnTo>
                    <a:pt x="63583" y="138178"/>
                  </a:lnTo>
                  <a:lnTo>
                    <a:pt x="84414" y="183909"/>
                  </a:lnTo>
                  <a:lnTo>
                    <a:pt x="104892" y="229542"/>
                  </a:lnTo>
                  <a:lnTo>
                    <a:pt x="124914" y="275116"/>
                  </a:lnTo>
                  <a:lnTo>
                    <a:pt x="144377" y="320670"/>
                  </a:lnTo>
                  <a:lnTo>
                    <a:pt x="163177" y="366245"/>
                  </a:lnTo>
                  <a:lnTo>
                    <a:pt x="181213" y="411879"/>
                  </a:lnTo>
                  <a:lnTo>
                    <a:pt x="198382" y="457613"/>
                  </a:lnTo>
                  <a:lnTo>
                    <a:pt x="214579" y="503485"/>
                  </a:lnTo>
                  <a:lnTo>
                    <a:pt x="229703" y="549535"/>
                  </a:lnTo>
                  <a:lnTo>
                    <a:pt x="243651" y="595803"/>
                  </a:lnTo>
                  <a:lnTo>
                    <a:pt x="256319" y="642328"/>
                  </a:lnTo>
                  <a:lnTo>
                    <a:pt x="267605" y="689149"/>
                  </a:lnTo>
                  <a:lnTo>
                    <a:pt x="277405" y="736307"/>
                  </a:lnTo>
                  <a:lnTo>
                    <a:pt x="285617" y="783840"/>
                  </a:lnTo>
                  <a:lnTo>
                    <a:pt x="292139" y="831788"/>
                  </a:lnTo>
                  <a:lnTo>
                    <a:pt x="296866" y="880191"/>
                  </a:lnTo>
                  <a:lnTo>
                    <a:pt x="299696" y="929087"/>
                  </a:lnTo>
                  <a:lnTo>
                    <a:pt x="300527" y="978518"/>
                  </a:lnTo>
                  <a:lnTo>
                    <a:pt x="299255" y="1028521"/>
                  </a:lnTo>
                  <a:lnTo>
                    <a:pt x="295777" y="1079137"/>
                  </a:lnTo>
                  <a:lnTo>
                    <a:pt x="289991" y="1130405"/>
                  </a:lnTo>
                </a:path>
              </a:pathLst>
            </a:custGeom>
            <a:ln w="52354">
              <a:solidFill>
                <a:srgbClr val="E1A129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24792" y="1623134"/>
              <a:ext cx="100551" cy="17172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056561" y="3243105"/>
              <a:ext cx="97756" cy="169544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7534985" y="6472525"/>
              <a:ext cx="10795" cy="123189"/>
            </a:xfrm>
            <a:custGeom>
              <a:avLst/>
              <a:gdLst/>
              <a:ahLst/>
              <a:cxnLst/>
              <a:rect l="l" t="t" r="r" b="b"/>
              <a:pathLst>
                <a:path w="10795" h="123190">
                  <a:moveTo>
                    <a:pt x="0" y="0"/>
                  </a:moveTo>
                  <a:lnTo>
                    <a:pt x="3712" y="47245"/>
                  </a:lnTo>
                  <a:lnTo>
                    <a:pt x="7764" y="93065"/>
                  </a:lnTo>
                  <a:lnTo>
                    <a:pt x="9216" y="108065"/>
                  </a:lnTo>
                  <a:lnTo>
                    <a:pt x="10732" y="123043"/>
                  </a:lnTo>
                </a:path>
              </a:pathLst>
            </a:custGeom>
            <a:ln w="52354">
              <a:solidFill>
                <a:srgbClr val="E1A1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393964" y="8929435"/>
              <a:ext cx="112132" cy="16577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752592" y="9652334"/>
              <a:ext cx="104300" cy="171806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107398" y="11077432"/>
              <a:ext cx="80824" cy="179722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7421220" y="0"/>
              <a:ext cx="136525" cy="1271905"/>
            </a:xfrm>
            <a:custGeom>
              <a:avLst/>
              <a:gdLst/>
              <a:ahLst/>
              <a:cxnLst/>
              <a:rect l="l" t="t" r="r" b="b"/>
              <a:pathLst>
                <a:path w="136525" h="1271905">
                  <a:moveTo>
                    <a:pt x="0" y="0"/>
                  </a:moveTo>
                  <a:lnTo>
                    <a:pt x="3084" y="85478"/>
                  </a:lnTo>
                  <a:lnTo>
                    <a:pt x="5257" y="136021"/>
                  </a:lnTo>
                  <a:lnTo>
                    <a:pt x="7681" y="186448"/>
                  </a:lnTo>
                  <a:lnTo>
                    <a:pt x="10362" y="236762"/>
                  </a:lnTo>
                  <a:lnTo>
                    <a:pt x="13304" y="286966"/>
                  </a:lnTo>
                  <a:lnTo>
                    <a:pt x="16515" y="337061"/>
                  </a:lnTo>
                  <a:lnTo>
                    <a:pt x="20000" y="387051"/>
                  </a:lnTo>
                  <a:lnTo>
                    <a:pt x="23765" y="436938"/>
                  </a:lnTo>
                  <a:lnTo>
                    <a:pt x="27814" y="486725"/>
                  </a:lnTo>
                  <a:lnTo>
                    <a:pt x="32155" y="536413"/>
                  </a:lnTo>
                  <a:lnTo>
                    <a:pt x="36792" y="586006"/>
                  </a:lnTo>
                  <a:lnTo>
                    <a:pt x="41732" y="635506"/>
                  </a:lnTo>
                  <a:lnTo>
                    <a:pt x="46980" y="684916"/>
                  </a:lnTo>
                  <a:lnTo>
                    <a:pt x="52542" y="734238"/>
                  </a:lnTo>
                  <a:lnTo>
                    <a:pt x="58423" y="783475"/>
                  </a:lnTo>
                  <a:lnTo>
                    <a:pt x="64630" y="832628"/>
                  </a:lnTo>
                  <a:lnTo>
                    <a:pt x="71168" y="881702"/>
                  </a:lnTo>
                  <a:lnTo>
                    <a:pt x="78042" y="930698"/>
                  </a:lnTo>
                  <a:lnTo>
                    <a:pt x="85259" y="979618"/>
                  </a:lnTo>
                  <a:lnTo>
                    <a:pt x="92824" y="1028466"/>
                  </a:lnTo>
                  <a:lnTo>
                    <a:pt x="100743" y="1077243"/>
                  </a:lnTo>
                  <a:lnTo>
                    <a:pt x="109022" y="1125953"/>
                  </a:lnTo>
                  <a:lnTo>
                    <a:pt x="117666" y="1174598"/>
                  </a:lnTo>
                  <a:lnTo>
                    <a:pt x="126680" y="1223180"/>
                  </a:lnTo>
                  <a:lnTo>
                    <a:pt x="136072" y="1271702"/>
                  </a:lnTo>
                </a:path>
              </a:pathLst>
            </a:custGeom>
            <a:ln w="52354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622276" y="1572718"/>
              <a:ext cx="297180" cy="1327785"/>
            </a:xfrm>
            <a:custGeom>
              <a:avLst/>
              <a:gdLst/>
              <a:ahLst/>
              <a:cxnLst/>
              <a:rect l="l" t="t" r="r" b="b"/>
              <a:pathLst>
                <a:path w="297179" h="1327785">
                  <a:moveTo>
                    <a:pt x="0" y="0"/>
                  </a:moveTo>
                  <a:lnTo>
                    <a:pt x="10995" y="49172"/>
                  </a:lnTo>
                  <a:lnTo>
                    <a:pt x="22024" y="98320"/>
                  </a:lnTo>
                  <a:lnTo>
                    <a:pt x="33083" y="147446"/>
                  </a:lnTo>
                  <a:lnTo>
                    <a:pt x="44167" y="196553"/>
                  </a:lnTo>
                  <a:lnTo>
                    <a:pt x="55273" y="245644"/>
                  </a:lnTo>
                  <a:lnTo>
                    <a:pt x="66397" y="294722"/>
                  </a:lnTo>
                  <a:lnTo>
                    <a:pt x="77535" y="343789"/>
                  </a:lnTo>
                  <a:lnTo>
                    <a:pt x="88683" y="392850"/>
                  </a:lnTo>
                  <a:lnTo>
                    <a:pt x="99836" y="441907"/>
                  </a:lnTo>
                  <a:lnTo>
                    <a:pt x="110990" y="490962"/>
                  </a:lnTo>
                  <a:lnTo>
                    <a:pt x="122142" y="540020"/>
                  </a:lnTo>
                  <a:lnTo>
                    <a:pt x="133288" y="589082"/>
                  </a:lnTo>
                  <a:lnTo>
                    <a:pt x="144423" y="638152"/>
                  </a:lnTo>
                  <a:lnTo>
                    <a:pt x="155544" y="687234"/>
                  </a:lnTo>
                  <a:lnTo>
                    <a:pt x="166646" y="736329"/>
                  </a:lnTo>
                  <a:lnTo>
                    <a:pt x="177726" y="785441"/>
                  </a:lnTo>
                  <a:lnTo>
                    <a:pt x="188779" y="834573"/>
                  </a:lnTo>
                  <a:lnTo>
                    <a:pt x="199802" y="883727"/>
                  </a:lnTo>
                  <a:lnTo>
                    <a:pt x="210790" y="932908"/>
                  </a:lnTo>
                  <a:lnTo>
                    <a:pt x="221739" y="982118"/>
                  </a:lnTo>
                  <a:lnTo>
                    <a:pt x="232646" y="1031359"/>
                  </a:lnTo>
                  <a:lnTo>
                    <a:pt x="243506" y="1080636"/>
                  </a:lnTo>
                  <a:lnTo>
                    <a:pt x="254315" y="1129950"/>
                  </a:lnTo>
                  <a:lnTo>
                    <a:pt x="265069" y="1179305"/>
                  </a:lnTo>
                  <a:lnTo>
                    <a:pt x="275765" y="1228704"/>
                  </a:lnTo>
                  <a:lnTo>
                    <a:pt x="286398" y="1278149"/>
                  </a:lnTo>
                  <a:lnTo>
                    <a:pt x="296964" y="1327645"/>
                  </a:lnTo>
                </a:path>
              </a:pathLst>
            </a:custGeom>
            <a:ln w="52354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980787" y="3198781"/>
              <a:ext cx="277495" cy="2901315"/>
            </a:xfrm>
            <a:custGeom>
              <a:avLst/>
              <a:gdLst/>
              <a:ahLst/>
              <a:cxnLst/>
              <a:rect l="l" t="t" r="r" b="b"/>
              <a:pathLst>
                <a:path w="277495" h="2901315">
                  <a:moveTo>
                    <a:pt x="0" y="0"/>
                  </a:moveTo>
                  <a:lnTo>
                    <a:pt x="9445" y="47969"/>
                  </a:lnTo>
                  <a:lnTo>
                    <a:pt x="18776" y="96039"/>
                  </a:lnTo>
                  <a:lnTo>
                    <a:pt x="27989" y="144208"/>
                  </a:lnTo>
                  <a:lnTo>
                    <a:pt x="37081" y="192475"/>
                  </a:lnTo>
                  <a:lnTo>
                    <a:pt x="46051" y="240837"/>
                  </a:lnTo>
                  <a:lnTo>
                    <a:pt x="54895" y="289294"/>
                  </a:lnTo>
                  <a:lnTo>
                    <a:pt x="63610" y="337843"/>
                  </a:lnTo>
                  <a:lnTo>
                    <a:pt x="72194" y="386484"/>
                  </a:lnTo>
                  <a:lnTo>
                    <a:pt x="80643" y="435215"/>
                  </a:lnTo>
                  <a:lnTo>
                    <a:pt x="88955" y="484034"/>
                  </a:lnTo>
                  <a:lnTo>
                    <a:pt x="97127" y="532939"/>
                  </a:lnTo>
                  <a:lnTo>
                    <a:pt x="105156" y="581930"/>
                  </a:lnTo>
                  <a:lnTo>
                    <a:pt x="113040" y="631005"/>
                  </a:lnTo>
                  <a:lnTo>
                    <a:pt x="120775" y="680161"/>
                  </a:lnTo>
                  <a:lnTo>
                    <a:pt x="128360" y="729398"/>
                  </a:lnTo>
                  <a:lnTo>
                    <a:pt x="135790" y="778715"/>
                  </a:lnTo>
                  <a:lnTo>
                    <a:pt x="143063" y="828109"/>
                  </a:lnTo>
                  <a:lnTo>
                    <a:pt x="150177" y="877578"/>
                  </a:lnTo>
                  <a:lnTo>
                    <a:pt x="157129" y="927123"/>
                  </a:lnTo>
                  <a:lnTo>
                    <a:pt x="163915" y="976740"/>
                  </a:lnTo>
                  <a:lnTo>
                    <a:pt x="170534" y="1026429"/>
                  </a:lnTo>
                  <a:lnTo>
                    <a:pt x="176981" y="1076188"/>
                  </a:lnTo>
                  <a:lnTo>
                    <a:pt x="183255" y="1126015"/>
                  </a:lnTo>
                  <a:lnTo>
                    <a:pt x="189353" y="1175909"/>
                  </a:lnTo>
                  <a:lnTo>
                    <a:pt x="195271" y="1225868"/>
                  </a:lnTo>
                  <a:lnTo>
                    <a:pt x="201007" y="1275892"/>
                  </a:lnTo>
                  <a:lnTo>
                    <a:pt x="206559" y="1325977"/>
                  </a:lnTo>
                  <a:lnTo>
                    <a:pt x="211923" y="1376124"/>
                  </a:lnTo>
                  <a:lnTo>
                    <a:pt x="217096" y="1426329"/>
                  </a:lnTo>
                  <a:lnTo>
                    <a:pt x="222077" y="1476592"/>
                  </a:lnTo>
                  <a:lnTo>
                    <a:pt x="226861" y="1526912"/>
                  </a:lnTo>
                  <a:lnTo>
                    <a:pt x="231446" y="1577286"/>
                  </a:lnTo>
                  <a:lnTo>
                    <a:pt x="235830" y="1627713"/>
                  </a:lnTo>
                  <a:lnTo>
                    <a:pt x="240009" y="1678192"/>
                  </a:lnTo>
                  <a:lnTo>
                    <a:pt x="243981" y="1728721"/>
                  </a:lnTo>
                  <a:lnTo>
                    <a:pt x="247743" y="1779299"/>
                  </a:lnTo>
                  <a:lnTo>
                    <a:pt x="251292" y="1829923"/>
                  </a:lnTo>
                  <a:lnTo>
                    <a:pt x="254626" y="1880593"/>
                  </a:lnTo>
                  <a:lnTo>
                    <a:pt x="257741" y="1931307"/>
                  </a:lnTo>
                  <a:lnTo>
                    <a:pt x="260635" y="1982064"/>
                  </a:lnTo>
                  <a:lnTo>
                    <a:pt x="263304" y="2032861"/>
                  </a:lnTo>
                  <a:lnTo>
                    <a:pt x="265747" y="2083698"/>
                  </a:lnTo>
                  <a:lnTo>
                    <a:pt x="267960" y="2134572"/>
                  </a:lnTo>
                  <a:lnTo>
                    <a:pt x="269941" y="2185484"/>
                  </a:lnTo>
                  <a:lnTo>
                    <a:pt x="271686" y="2236429"/>
                  </a:lnTo>
                  <a:lnTo>
                    <a:pt x="273193" y="2287408"/>
                  </a:lnTo>
                  <a:lnTo>
                    <a:pt x="274460" y="2338419"/>
                  </a:lnTo>
                  <a:lnTo>
                    <a:pt x="275482" y="2389461"/>
                  </a:lnTo>
                  <a:lnTo>
                    <a:pt x="276258" y="2440530"/>
                  </a:lnTo>
                  <a:lnTo>
                    <a:pt x="276785" y="2491627"/>
                  </a:lnTo>
                  <a:lnTo>
                    <a:pt x="277060" y="2542750"/>
                  </a:lnTo>
                  <a:lnTo>
                    <a:pt x="277080" y="2593897"/>
                  </a:lnTo>
                  <a:lnTo>
                    <a:pt x="276842" y="2645066"/>
                  </a:lnTo>
                  <a:lnTo>
                    <a:pt x="276343" y="2696257"/>
                  </a:lnTo>
                  <a:lnTo>
                    <a:pt x="275581" y="2747467"/>
                  </a:lnTo>
                  <a:lnTo>
                    <a:pt x="274553" y="2798695"/>
                  </a:lnTo>
                  <a:lnTo>
                    <a:pt x="273256" y="2849940"/>
                  </a:lnTo>
                  <a:lnTo>
                    <a:pt x="271688" y="2901199"/>
                  </a:lnTo>
                </a:path>
              </a:pathLst>
            </a:custGeom>
            <a:ln w="52354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793801" y="6413353"/>
              <a:ext cx="442595" cy="2162810"/>
            </a:xfrm>
            <a:custGeom>
              <a:avLst/>
              <a:gdLst/>
              <a:ahLst/>
              <a:cxnLst/>
              <a:rect l="l" t="t" r="r" b="b"/>
              <a:pathLst>
                <a:path w="442595" h="2162809">
                  <a:moveTo>
                    <a:pt x="442248" y="0"/>
                  </a:moveTo>
                  <a:lnTo>
                    <a:pt x="438067" y="53016"/>
                  </a:lnTo>
                  <a:lnTo>
                    <a:pt x="433493" y="105765"/>
                  </a:lnTo>
                  <a:lnTo>
                    <a:pt x="428534" y="158254"/>
                  </a:lnTo>
                  <a:lnTo>
                    <a:pt x="423199" y="210489"/>
                  </a:lnTo>
                  <a:lnTo>
                    <a:pt x="417496" y="262476"/>
                  </a:lnTo>
                  <a:lnTo>
                    <a:pt x="411435" y="314221"/>
                  </a:lnTo>
                  <a:lnTo>
                    <a:pt x="405023" y="365730"/>
                  </a:lnTo>
                  <a:lnTo>
                    <a:pt x="398270" y="417010"/>
                  </a:lnTo>
                  <a:lnTo>
                    <a:pt x="391184" y="468067"/>
                  </a:lnTo>
                  <a:lnTo>
                    <a:pt x="383773" y="518906"/>
                  </a:lnTo>
                  <a:lnTo>
                    <a:pt x="376046" y="569535"/>
                  </a:lnTo>
                  <a:lnTo>
                    <a:pt x="368012" y="619960"/>
                  </a:lnTo>
                  <a:lnTo>
                    <a:pt x="359678" y="670185"/>
                  </a:lnTo>
                  <a:lnTo>
                    <a:pt x="351055" y="720219"/>
                  </a:lnTo>
                  <a:lnTo>
                    <a:pt x="342150" y="770067"/>
                  </a:lnTo>
                  <a:lnTo>
                    <a:pt x="332972" y="819735"/>
                  </a:lnTo>
                  <a:lnTo>
                    <a:pt x="323530" y="869229"/>
                  </a:lnTo>
                  <a:lnTo>
                    <a:pt x="313832" y="918556"/>
                  </a:lnTo>
                  <a:lnTo>
                    <a:pt x="303886" y="967722"/>
                  </a:lnTo>
                  <a:lnTo>
                    <a:pt x="293702" y="1016733"/>
                  </a:lnTo>
                  <a:lnTo>
                    <a:pt x="283288" y="1065595"/>
                  </a:lnTo>
                  <a:lnTo>
                    <a:pt x="272652" y="1114315"/>
                  </a:lnTo>
                  <a:lnTo>
                    <a:pt x="261803" y="1162898"/>
                  </a:lnTo>
                  <a:lnTo>
                    <a:pt x="250750" y="1211352"/>
                  </a:lnTo>
                  <a:lnTo>
                    <a:pt x="239502" y="1259681"/>
                  </a:lnTo>
                  <a:lnTo>
                    <a:pt x="228066" y="1307893"/>
                  </a:lnTo>
                  <a:lnTo>
                    <a:pt x="216451" y="1355993"/>
                  </a:lnTo>
                  <a:lnTo>
                    <a:pt x="204667" y="1403988"/>
                  </a:lnTo>
                  <a:lnTo>
                    <a:pt x="192721" y="1451884"/>
                  </a:lnTo>
                  <a:lnTo>
                    <a:pt x="180622" y="1499687"/>
                  </a:lnTo>
                  <a:lnTo>
                    <a:pt x="168379" y="1547403"/>
                  </a:lnTo>
                  <a:lnTo>
                    <a:pt x="156000" y="1595039"/>
                  </a:lnTo>
                  <a:lnTo>
                    <a:pt x="143494" y="1642601"/>
                  </a:lnTo>
                  <a:lnTo>
                    <a:pt x="130870" y="1690095"/>
                  </a:lnTo>
                  <a:lnTo>
                    <a:pt x="118136" y="1737527"/>
                  </a:lnTo>
                  <a:lnTo>
                    <a:pt x="105300" y="1784903"/>
                  </a:lnTo>
                  <a:lnTo>
                    <a:pt x="92372" y="1832230"/>
                  </a:lnTo>
                  <a:lnTo>
                    <a:pt x="79360" y="1879514"/>
                  </a:lnTo>
                  <a:lnTo>
                    <a:pt x="66272" y="1926760"/>
                  </a:lnTo>
                  <a:lnTo>
                    <a:pt x="53117" y="1973976"/>
                  </a:lnTo>
                  <a:lnTo>
                    <a:pt x="39904" y="2021167"/>
                  </a:lnTo>
                  <a:lnTo>
                    <a:pt x="26641" y="2068340"/>
                  </a:lnTo>
                  <a:lnTo>
                    <a:pt x="13336" y="2115501"/>
                  </a:lnTo>
                  <a:lnTo>
                    <a:pt x="0" y="2162656"/>
                  </a:lnTo>
                </a:path>
              </a:pathLst>
            </a:custGeom>
            <a:ln w="52354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596248" y="8879729"/>
              <a:ext cx="112395" cy="427355"/>
            </a:xfrm>
            <a:custGeom>
              <a:avLst/>
              <a:gdLst/>
              <a:ahLst/>
              <a:cxnLst/>
              <a:rect l="l" t="t" r="r" b="b"/>
              <a:pathLst>
                <a:path w="112395" h="427354">
                  <a:moveTo>
                    <a:pt x="111954" y="0"/>
                  </a:moveTo>
                  <a:lnTo>
                    <a:pt x="99002" y="46974"/>
                  </a:lnTo>
                  <a:lnTo>
                    <a:pt x="86149" y="94042"/>
                  </a:lnTo>
                  <a:lnTo>
                    <a:pt x="73407" y="141215"/>
                  </a:lnTo>
                  <a:lnTo>
                    <a:pt x="60790" y="188500"/>
                  </a:lnTo>
                  <a:lnTo>
                    <a:pt x="48309" y="235908"/>
                  </a:lnTo>
                  <a:lnTo>
                    <a:pt x="35977" y="283449"/>
                  </a:lnTo>
                  <a:lnTo>
                    <a:pt x="23807" y="331131"/>
                  </a:lnTo>
                  <a:lnTo>
                    <a:pt x="11810" y="378965"/>
                  </a:lnTo>
                  <a:lnTo>
                    <a:pt x="0" y="426960"/>
                  </a:lnTo>
                </a:path>
              </a:pathLst>
            </a:custGeom>
            <a:ln w="52354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364670" y="9605115"/>
              <a:ext cx="160655" cy="1128395"/>
            </a:xfrm>
            <a:custGeom>
              <a:avLst/>
              <a:gdLst/>
              <a:ahLst/>
              <a:cxnLst/>
              <a:rect l="l" t="t" r="r" b="b"/>
              <a:pathLst>
                <a:path w="160654" h="1128395">
                  <a:moveTo>
                    <a:pt x="160350" y="0"/>
                  </a:moveTo>
                  <a:lnTo>
                    <a:pt x="148444" y="48141"/>
                  </a:lnTo>
                  <a:lnTo>
                    <a:pt x="136573" y="96053"/>
                  </a:lnTo>
                  <a:lnTo>
                    <a:pt x="124799" y="143780"/>
                  </a:lnTo>
                  <a:lnTo>
                    <a:pt x="113184" y="191368"/>
                  </a:lnTo>
                  <a:lnTo>
                    <a:pt x="101792" y="238861"/>
                  </a:lnTo>
                  <a:lnTo>
                    <a:pt x="90683" y="286303"/>
                  </a:lnTo>
                  <a:lnTo>
                    <a:pt x="79922" y="333739"/>
                  </a:lnTo>
                  <a:lnTo>
                    <a:pt x="69571" y="381214"/>
                  </a:lnTo>
                  <a:lnTo>
                    <a:pt x="59690" y="428772"/>
                  </a:lnTo>
                  <a:lnTo>
                    <a:pt x="50345" y="476458"/>
                  </a:lnTo>
                  <a:lnTo>
                    <a:pt x="41595" y="524316"/>
                  </a:lnTo>
                  <a:lnTo>
                    <a:pt x="33505" y="572390"/>
                  </a:lnTo>
                  <a:lnTo>
                    <a:pt x="26136" y="620727"/>
                  </a:lnTo>
                  <a:lnTo>
                    <a:pt x="19551" y="669369"/>
                  </a:lnTo>
                  <a:lnTo>
                    <a:pt x="13813" y="718362"/>
                  </a:lnTo>
                  <a:lnTo>
                    <a:pt x="8983" y="767750"/>
                  </a:lnTo>
                  <a:lnTo>
                    <a:pt x="5124" y="817578"/>
                  </a:lnTo>
                  <a:lnTo>
                    <a:pt x="2299" y="867891"/>
                  </a:lnTo>
                  <a:lnTo>
                    <a:pt x="570" y="918732"/>
                  </a:lnTo>
                  <a:lnTo>
                    <a:pt x="0" y="970147"/>
                  </a:lnTo>
                  <a:lnTo>
                    <a:pt x="650" y="1022180"/>
                  </a:lnTo>
                  <a:lnTo>
                    <a:pt x="2583" y="1074876"/>
                  </a:lnTo>
                  <a:lnTo>
                    <a:pt x="5863" y="1128279"/>
                  </a:lnTo>
                </a:path>
              </a:pathLst>
            </a:custGeom>
            <a:ln w="52354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404789" y="11029983"/>
              <a:ext cx="43815" cy="278765"/>
            </a:xfrm>
            <a:custGeom>
              <a:avLst/>
              <a:gdLst/>
              <a:ahLst/>
              <a:cxnLst/>
              <a:rect l="l" t="t" r="r" b="b"/>
              <a:pathLst>
                <a:path w="43815" h="278765">
                  <a:moveTo>
                    <a:pt x="0" y="0"/>
                  </a:moveTo>
                  <a:lnTo>
                    <a:pt x="6875" y="51454"/>
                  </a:lnTo>
                  <a:lnTo>
                    <a:pt x="14504" y="105189"/>
                  </a:lnTo>
                  <a:lnTo>
                    <a:pt x="22929" y="160439"/>
                  </a:lnTo>
                  <a:lnTo>
                    <a:pt x="32196" y="216438"/>
                  </a:lnTo>
                  <a:lnTo>
                    <a:pt x="42350" y="272423"/>
                  </a:lnTo>
                  <a:lnTo>
                    <a:pt x="43584" y="278572"/>
                  </a:lnTo>
                </a:path>
              </a:pathLst>
            </a:custGeom>
            <a:ln w="52354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544093" y="1309473"/>
              <a:ext cx="78720" cy="173931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905307" y="2932052"/>
              <a:ext cx="77076" cy="171094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8244302" y="6162079"/>
              <a:ext cx="6350" cy="125730"/>
            </a:xfrm>
            <a:custGeom>
              <a:avLst/>
              <a:gdLst/>
              <a:ahLst/>
              <a:cxnLst/>
              <a:rect l="l" t="t" r="r" b="b"/>
              <a:pathLst>
                <a:path w="6350" h="125729">
                  <a:moveTo>
                    <a:pt x="5905" y="0"/>
                  </a:moveTo>
                  <a:lnTo>
                    <a:pt x="3933" y="46552"/>
                  </a:lnTo>
                  <a:lnTo>
                    <a:pt x="1687" y="93672"/>
                  </a:lnTo>
                  <a:lnTo>
                    <a:pt x="861" y="109437"/>
                  </a:lnTo>
                  <a:lnTo>
                    <a:pt x="0" y="125179"/>
                  </a:lnTo>
                </a:path>
              </a:pathLst>
            </a:custGeom>
            <a:ln w="523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715993" y="8610623"/>
              <a:ext cx="86761" cy="173827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527256" y="9341825"/>
              <a:ext cx="80426" cy="172413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349638" y="10767217"/>
              <a:ext cx="66626" cy="17110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08339" y="2793492"/>
            <a:ext cx="9274810" cy="9804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210" dirty="0"/>
              <a:t>Oops!</a:t>
            </a:r>
            <a:r>
              <a:rPr spc="-475" dirty="0"/>
              <a:t> </a:t>
            </a:r>
            <a:r>
              <a:rPr spc="-229" dirty="0"/>
              <a:t>That’s</a:t>
            </a:r>
            <a:r>
              <a:rPr spc="-475" dirty="0"/>
              <a:t> </a:t>
            </a:r>
            <a:r>
              <a:rPr spc="-170" dirty="0"/>
              <a:t>not</a:t>
            </a:r>
            <a:r>
              <a:rPr spc="-470" dirty="0"/>
              <a:t> </a:t>
            </a:r>
            <a:r>
              <a:rPr spc="-290" dirty="0"/>
              <a:t>correct.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8376708" y="4282592"/>
            <a:ext cx="3350895" cy="911225"/>
            <a:chOff x="8376708" y="4282592"/>
            <a:chExt cx="3350895" cy="911225"/>
          </a:xfrm>
        </p:grpSpPr>
        <p:sp>
          <p:nvSpPr>
            <p:cNvPr id="4" name="object 4">
              <a:hlinkClick r:id="" action="ppaction://hlinkshowjump?jump=previousslide"/>
            </p:cNvPr>
            <p:cNvSpPr/>
            <p:nvPr/>
          </p:nvSpPr>
          <p:spPr>
            <a:xfrm>
              <a:off x="8376708" y="4282592"/>
              <a:ext cx="3350895" cy="911225"/>
            </a:xfrm>
            <a:custGeom>
              <a:avLst/>
              <a:gdLst/>
              <a:ahLst/>
              <a:cxnLst/>
              <a:rect l="l" t="t" r="r" b="b"/>
              <a:pathLst>
                <a:path w="3350895" h="911225">
                  <a:moveTo>
                    <a:pt x="3350683" y="0"/>
                  </a:moveTo>
                  <a:lnTo>
                    <a:pt x="0" y="0"/>
                  </a:lnTo>
                  <a:lnTo>
                    <a:pt x="0" y="910967"/>
                  </a:lnTo>
                  <a:lnTo>
                    <a:pt x="3350683" y="910967"/>
                  </a:lnTo>
                  <a:lnTo>
                    <a:pt x="3350683" y="0"/>
                  </a:lnTo>
                  <a:close/>
                </a:path>
              </a:pathLst>
            </a:custGeom>
            <a:solidFill>
              <a:srgbClr val="E96C25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>
              <a:hlinkClick r:id="" action="ppaction://hlinkshowjump?jump=previousslide"/>
            </p:cNvPr>
            <p:cNvSpPr/>
            <p:nvPr/>
          </p:nvSpPr>
          <p:spPr>
            <a:xfrm>
              <a:off x="8860682" y="4596718"/>
              <a:ext cx="2383155" cy="303530"/>
            </a:xfrm>
            <a:custGeom>
              <a:avLst/>
              <a:gdLst/>
              <a:ahLst/>
              <a:cxnLst/>
              <a:rect l="l" t="t" r="r" b="b"/>
              <a:pathLst>
                <a:path w="2383154" h="303529">
                  <a:moveTo>
                    <a:pt x="153712" y="64500"/>
                  </a:moveTo>
                  <a:lnTo>
                    <a:pt x="89211" y="64500"/>
                  </a:lnTo>
                  <a:lnTo>
                    <a:pt x="89211" y="298210"/>
                  </a:lnTo>
                  <a:lnTo>
                    <a:pt x="153712" y="298210"/>
                  </a:lnTo>
                  <a:lnTo>
                    <a:pt x="153712" y="64500"/>
                  </a:lnTo>
                  <a:close/>
                </a:path>
                <a:path w="2383154" h="303529">
                  <a:moveTo>
                    <a:pt x="242924" y="5026"/>
                  </a:moveTo>
                  <a:lnTo>
                    <a:pt x="0" y="5026"/>
                  </a:lnTo>
                  <a:lnTo>
                    <a:pt x="0" y="64500"/>
                  </a:lnTo>
                  <a:lnTo>
                    <a:pt x="242924" y="64500"/>
                  </a:lnTo>
                  <a:lnTo>
                    <a:pt x="242924" y="5026"/>
                  </a:lnTo>
                  <a:close/>
                </a:path>
                <a:path w="2383154" h="303529">
                  <a:moveTo>
                    <a:pt x="426374" y="5026"/>
                  </a:moveTo>
                  <a:lnTo>
                    <a:pt x="292347" y="5026"/>
                  </a:lnTo>
                  <a:lnTo>
                    <a:pt x="292347" y="298210"/>
                  </a:lnTo>
                  <a:lnTo>
                    <a:pt x="356847" y="298210"/>
                  </a:lnTo>
                  <a:lnTo>
                    <a:pt x="356847" y="204391"/>
                  </a:lnTo>
                  <a:lnTo>
                    <a:pt x="481570" y="204391"/>
                  </a:lnTo>
                  <a:lnTo>
                    <a:pt x="474121" y="193501"/>
                  </a:lnTo>
                  <a:lnTo>
                    <a:pt x="499664" y="180125"/>
                  </a:lnTo>
                  <a:lnTo>
                    <a:pt x="519512" y="160623"/>
                  </a:lnTo>
                  <a:lnTo>
                    <a:pt x="526092" y="147430"/>
                  </a:lnTo>
                  <a:lnTo>
                    <a:pt x="356847" y="147430"/>
                  </a:lnTo>
                  <a:lnTo>
                    <a:pt x="356847" y="63244"/>
                  </a:lnTo>
                  <a:lnTo>
                    <a:pt x="529766" y="63244"/>
                  </a:lnTo>
                  <a:lnTo>
                    <a:pt x="529388" y="61215"/>
                  </a:lnTo>
                  <a:lnTo>
                    <a:pt x="507576" y="30784"/>
                  </a:lnTo>
                  <a:lnTo>
                    <a:pt x="472806" y="11661"/>
                  </a:lnTo>
                  <a:lnTo>
                    <a:pt x="426374" y="5026"/>
                  </a:lnTo>
                  <a:close/>
                </a:path>
                <a:path w="2383154" h="303529">
                  <a:moveTo>
                    <a:pt x="481570" y="204391"/>
                  </a:moveTo>
                  <a:lnTo>
                    <a:pt x="407526" y="204391"/>
                  </a:lnTo>
                  <a:lnTo>
                    <a:pt x="470352" y="298210"/>
                  </a:lnTo>
                  <a:lnTo>
                    <a:pt x="545742" y="298210"/>
                  </a:lnTo>
                  <a:lnTo>
                    <a:pt x="481570" y="204391"/>
                  </a:lnTo>
                  <a:close/>
                </a:path>
                <a:path w="2383154" h="303529">
                  <a:moveTo>
                    <a:pt x="529766" y="63244"/>
                  </a:moveTo>
                  <a:lnTo>
                    <a:pt x="420929" y="63244"/>
                  </a:lnTo>
                  <a:lnTo>
                    <a:pt x="442100" y="65901"/>
                  </a:lnTo>
                  <a:lnTo>
                    <a:pt x="458048" y="73819"/>
                  </a:lnTo>
                  <a:lnTo>
                    <a:pt x="468107" y="86921"/>
                  </a:lnTo>
                  <a:lnTo>
                    <a:pt x="471608" y="105127"/>
                  </a:lnTo>
                  <a:lnTo>
                    <a:pt x="471608" y="105965"/>
                  </a:lnTo>
                  <a:lnTo>
                    <a:pt x="468303" y="122869"/>
                  </a:lnTo>
                  <a:lnTo>
                    <a:pt x="458677" y="135964"/>
                  </a:lnTo>
                  <a:lnTo>
                    <a:pt x="443160" y="144426"/>
                  </a:lnTo>
                  <a:lnTo>
                    <a:pt x="422186" y="147430"/>
                  </a:lnTo>
                  <a:lnTo>
                    <a:pt x="526092" y="147430"/>
                  </a:lnTo>
                  <a:lnTo>
                    <a:pt x="532372" y="134838"/>
                  </a:lnTo>
                  <a:lnTo>
                    <a:pt x="536947" y="102614"/>
                  </a:lnTo>
                  <a:lnTo>
                    <a:pt x="536947" y="101777"/>
                  </a:lnTo>
                  <a:lnTo>
                    <a:pt x="529766" y="63244"/>
                  </a:lnTo>
                  <a:close/>
                </a:path>
                <a:path w="2383154" h="303529">
                  <a:moveTo>
                    <a:pt x="629928" y="5026"/>
                  </a:moveTo>
                  <a:lnTo>
                    <a:pt x="554538" y="5026"/>
                  </a:lnTo>
                  <a:lnTo>
                    <a:pt x="667204" y="182612"/>
                  </a:lnTo>
                  <a:lnTo>
                    <a:pt x="667204" y="298210"/>
                  </a:lnTo>
                  <a:lnTo>
                    <a:pt x="731705" y="298210"/>
                  </a:lnTo>
                  <a:lnTo>
                    <a:pt x="731705" y="181355"/>
                  </a:lnTo>
                  <a:lnTo>
                    <a:pt x="769171" y="122718"/>
                  </a:lnTo>
                  <a:lnTo>
                    <a:pt x="699873" y="122718"/>
                  </a:lnTo>
                  <a:lnTo>
                    <a:pt x="629928" y="5026"/>
                  </a:lnTo>
                  <a:close/>
                </a:path>
                <a:path w="2383154" h="303529">
                  <a:moveTo>
                    <a:pt x="844372" y="5026"/>
                  </a:moveTo>
                  <a:lnTo>
                    <a:pt x="771075" y="5026"/>
                  </a:lnTo>
                  <a:lnTo>
                    <a:pt x="699873" y="122718"/>
                  </a:lnTo>
                  <a:lnTo>
                    <a:pt x="769171" y="122718"/>
                  </a:lnTo>
                  <a:lnTo>
                    <a:pt x="844372" y="5026"/>
                  </a:lnTo>
                  <a:close/>
                </a:path>
                <a:path w="2383154" h="303529">
                  <a:moveTo>
                    <a:pt x="1170215" y="2931"/>
                  </a:moveTo>
                  <a:lnTo>
                    <a:pt x="1110741" y="2931"/>
                  </a:lnTo>
                  <a:lnTo>
                    <a:pt x="985090" y="298210"/>
                  </a:lnTo>
                  <a:lnTo>
                    <a:pt x="1050847" y="298210"/>
                  </a:lnTo>
                  <a:lnTo>
                    <a:pt x="1077653" y="232453"/>
                  </a:lnTo>
                  <a:lnTo>
                    <a:pt x="1267884" y="232453"/>
                  </a:lnTo>
                  <a:lnTo>
                    <a:pt x="1243645" y="175492"/>
                  </a:lnTo>
                  <a:lnTo>
                    <a:pt x="1100688" y="175492"/>
                  </a:lnTo>
                  <a:lnTo>
                    <a:pt x="1139640" y="80416"/>
                  </a:lnTo>
                  <a:lnTo>
                    <a:pt x="1203187" y="80416"/>
                  </a:lnTo>
                  <a:lnTo>
                    <a:pt x="1170215" y="2931"/>
                  </a:lnTo>
                  <a:close/>
                </a:path>
                <a:path w="2383154" h="303529">
                  <a:moveTo>
                    <a:pt x="1267884" y="232453"/>
                  </a:moveTo>
                  <a:lnTo>
                    <a:pt x="1201628" y="232453"/>
                  </a:lnTo>
                  <a:lnTo>
                    <a:pt x="1228433" y="298210"/>
                  </a:lnTo>
                  <a:lnTo>
                    <a:pt x="1295866" y="298210"/>
                  </a:lnTo>
                  <a:lnTo>
                    <a:pt x="1267884" y="232453"/>
                  </a:lnTo>
                  <a:close/>
                </a:path>
                <a:path w="2383154" h="303529">
                  <a:moveTo>
                    <a:pt x="1203187" y="80416"/>
                  </a:moveTo>
                  <a:lnTo>
                    <a:pt x="1139640" y="80416"/>
                  </a:lnTo>
                  <a:lnTo>
                    <a:pt x="1178592" y="175492"/>
                  </a:lnTo>
                  <a:lnTo>
                    <a:pt x="1243645" y="175492"/>
                  </a:lnTo>
                  <a:lnTo>
                    <a:pt x="1203187" y="80416"/>
                  </a:lnTo>
                  <a:close/>
                </a:path>
                <a:path w="2383154" h="303529">
                  <a:moveTo>
                    <a:pt x="1462981" y="0"/>
                  </a:moveTo>
                  <a:lnTo>
                    <a:pt x="1412898" y="7766"/>
                  </a:lnTo>
                  <a:lnTo>
                    <a:pt x="1370516" y="29365"/>
                  </a:lnTo>
                  <a:lnTo>
                    <a:pt x="1337803" y="62242"/>
                  </a:lnTo>
                  <a:lnTo>
                    <a:pt x="1316731" y="103844"/>
                  </a:lnTo>
                  <a:lnTo>
                    <a:pt x="1309269" y="151618"/>
                  </a:lnTo>
                  <a:lnTo>
                    <a:pt x="1309269" y="152456"/>
                  </a:lnTo>
                  <a:lnTo>
                    <a:pt x="1316533" y="201429"/>
                  </a:lnTo>
                  <a:lnTo>
                    <a:pt x="1337227" y="242984"/>
                  </a:lnTo>
                  <a:lnTo>
                    <a:pt x="1369701" y="275131"/>
                  </a:lnTo>
                  <a:lnTo>
                    <a:pt x="1412309" y="295878"/>
                  </a:lnTo>
                  <a:lnTo>
                    <a:pt x="1463400" y="303236"/>
                  </a:lnTo>
                  <a:lnTo>
                    <a:pt x="1501344" y="299565"/>
                  </a:lnTo>
                  <a:lnTo>
                    <a:pt x="1534811" y="289572"/>
                  </a:lnTo>
                  <a:lnTo>
                    <a:pt x="1563881" y="274788"/>
                  </a:lnTo>
                  <a:lnTo>
                    <a:pt x="1588632" y="256746"/>
                  </a:lnTo>
                  <a:lnTo>
                    <a:pt x="1588632" y="244599"/>
                  </a:lnTo>
                  <a:lnTo>
                    <a:pt x="1465494" y="244599"/>
                  </a:lnTo>
                  <a:lnTo>
                    <a:pt x="1429710" y="237610"/>
                  </a:lnTo>
                  <a:lnTo>
                    <a:pt x="1401622" y="218213"/>
                  </a:lnTo>
                  <a:lnTo>
                    <a:pt x="1383272" y="188763"/>
                  </a:lnTo>
                  <a:lnTo>
                    <a:pt x="1376701" y="151618"/>
                  </a:lnTo>
                  <a:lnTo>
                    <a:pt x="1376701" y="150780"/>
                  </a:lnTo>
                  <a:lnTo>
                    <a:pt x="1383258" y="115487"/>
                  </a:lnTo>
                  <a:lnTo>
                    <a:pt x="1401203" y="86437"/>
                  </a:lnTo>
                  <a:lnTo>
                    <a:pt x="1427943" y="66732"/>
                  </a:lnTo>
                  <a:lnTo>
                    <a:pt x="1460887" y="59474"/>
                  </a:lnTo>
                  <a:lnTo>
                    <a:pt x="1562188" y="59474"/>
                  </a:lnTo>
                  <a:lnTo>
                    <a:pt x="1578161" y="40208"/>
                  </a:lnTo>
                  <a:lnTo>
                    <a:pt x="1554686" y="22970"/>
                  </a:lnTo>
                  <a:lnTo>
                    <a:pt x="1528895" y="10366"/>
                  </a:lnTo>
                  <a:lnTo>
                    <a:pt x="1498942" y="2630"/>
                  </a:lnTo>
                  <a:lnTo>
                    <a:pt x="1462981" y="0"/>
                  </a:lnTo>
                  <a:close/>
                </a:path>
                <a:path w="2383154" h="303529">
                  <a:moveTo>
                    <a:pt x="1588632" y="129420"/>
                  </a:moveTo>
                  <a:lnTo>
                    <a:pt x="1461306" y="129420"/>
                  </a:lnTo>
                  <a:lnTo>
                    <a:pt x="1461306" y="185125"/>
                  </a:lnTo>
                  <a:lnTo>
                    <a:pt x="1526225" y="185125"/>
                  </a:lnTo>
                  <a:lnTo>
                    <a:pt x="1526225" y="227008"/>
                  </a:lnTo>
                  <a:lnTo>
                    <a:pt x="1513143" y="234704"/>
                  </a:lnTo>
                  <a:lnTo>
                    <a:pt x="1498530" y="240202"/>
                  </a:lnTo>
                  <a:lnTo>
                    <a:pt x="1482581" y="243500"/>
                  </a:lnTo>
                  <a:lnTo>
                    <a:pt x="1465494" y="244599"/>
                  </a:lnTo>
                  <a:lnTo>
                    <a:pt x="1588632" y="244599"/>
                  </a:lnTo>
                  <a:lnTo>
                    <a:pt x="1588632" y="129420"/>
                  </a:lnTo>
                  <a:close/>
                </a:path>
                <a:path w="2383154" h="303529">
                  <a:moveTo>
                    <a:pt x="1562188" y="59474"/>
                  </a:moveTo>
                  <a:lnTo>
                    <a:pt x="1460887" y="59474"/>
                  </a:lnTo>
                  <a:lnTo>
                    <a:pt x="1483995" y="61470"/>
                  </a:lnTo>
                  <a:lnTo>
                    <a:pt x="1503451" y="67275"/>
                  </a:lnTo>
                  <a:lnTo>
                    <a:pt x="1520787" y="76614"/>
                  </a:lnTo>
                  <a:lnTo>
                    <a:pt x="1537534" y="89211"/>
                  </a:lnTo>
                  <a:lnTo>
                    <a:pt x="1562188" y="59474"/>
                  </a:lnTo>
                  <a:close/>
                </a:path>
                <a:path w="2383154" h="303529">
                  <a:moveTo>
                    <a:pt x="1810604" y="2931"/>
                  </a:moveTo>
                  <a:lnTo>
                    <a:pt x="1751129" y="2931"/>
                  </a:lnTo>
                  <a:lnTo>
                    <a:pt x="1625479" y="298210"/>
                  </a:lnTo>
                  <a:lnTo>
                    <a:pt x="1691236" y="298210"/>
                  </a:lnTo>
                  <a:lnTo>
                    <a:pt x="1718041" y="232453"/>
                  </a:lnTo>
                  <a:lnTo>
                    <a:pt x="1908273" y="232453"/>
                  </a:lnTo>
                  <a:lnTo>
                    <a:pt x="1884034" y="175492"/>
                  </a:lnTo>
                  <a:lnTo>
                    <a:pt x="1741077" y="175492"/>
                  </a:lnTo>
                  <a:lnTo>
                    <a:pt x="1780029" y="80416"/>
                  </a:lnTo>
                  <a:lnTo>
                    <a:pt x="1843576" y="80416"/>
                  </a:lnTo>
                  <a:lnTo>
                    <a:pt x="1810604" y="2931"/>
                  </a:lnTo>
                  <a:close/>
                </a:path>
                <a:path w="2383154" h="303529">
                  <a:moveTo>
                    <a:pt x="1908273" y="232453"/>
                  </a:moveTo>
                  <a:lnTo>
                    <a:pt x="1842017" y="232453"/>
                  </a:lnTo>
                  <a:lnTo>
                    <a:pt x="1868822" y="298210"/>
                  </a:lnTo>
                  <a:lnTo>
                    <a:pt x="1936255" y="298210"/>
                  </a:lnTo>
                  <a:lnTo>
                    <a:pt x="1908273" y="232453"/>
                  </a:lnTo>
                  <a:close/>
                </a:path>
                <a:path w="2383154" h="303529">
                  <a:moveTo>
                    <a:pt x="1843576" y="80416"/>
                  </a:moveTo>
                  <a:lnTo>
                    <a:pt x="1780029" y="80416"/>
                  </a:lnTo>
                  <a:lnTo>
                    <a:pt x="1818981" y="175492"/>
                  </a:lnTo>
                  <a:lnTo>
                    <a:pt x="1884034" y="175492"/>
                  </a:lnTo>
                  <a:lnTo>
                    <a:pt x="1843576" y="80416"/>
                  </a:lnTo>
                  <a:close/>
                </a:path>
                <a:path w="2383154" h="303529">
                  <a:moveTo>
                    <a:pt x="2048921" y="5026"/>
                  </a:moveTo>
                  <a:lnTo>
                    <a:pt x="1984421" y="5026"/>
                  </a:lnTo>
                  <a:lnTo>
                    <a:pt x="1984421" y="298210"/>
                  </a:lnTo>
                  <a:lnTo>
                    <a:pt x="2048921" y="298210"/>
                  </a:lnTo>
                  <a:lnTo>
                    <a:pt x="2048921" y="5026"/>
                  </a:lnTo>
                  <a:close/>
                </a:path>
                <a:path w="2383154" h="303529">
                  <a:moveTo>
                    <a:pt x="2181692" y="5026"/>
                  </a:moveTo>
                  <a:lnTo>
                    <a:pt x="2122218" y="5026"/>
                  </a:lnTo>
                  <a:lnTo>
                    <a:pt x="2122218" y="298210"/>
                  </a:lnTo>
                  <a:lnTo>
                    <a:pt x="2185881" y="298210"/>
                  </a:lnTo>
                  <a:lnTo>
                    <a:pt x="2185881" y="111829"/>
                  </a:lnTo>
                  <a:lnTo>
                    <a:pt x="2262972" y="111829"/>
                  </a:lnTo>
                  <a:lnTo>
                    <a:pt x="2181692" y="5026"/>
                  </a:lnTo>
                  <a:close/>
                </a:path>
                <a:path w="2383154" h="303529">
                  <a:moveTo>
                    <a:pt x="2262972" y="111829"/>
                  </a:moveTo>
                  <a:lnTo>
                    <a:pt x="2185881" y="111829"/>
                  </a:lnTo>
                  <a:lnTo>
                    <a:pt x="2327866" y="298210"/>
                  </a:lnTo>
                  <a:lnTo>
                    <a:pt x="2382733" y="298210"/>
                  </a:lnTo>
                  <a:lnTo>
                    <a:pt x="2382733" y="185544"/>
                  </a:lnTo>
                  <a:lnTo>
                    <a:pt x="2319070" y="185544"/>
                  </a:lnTo>
                  <a:lnTo>
                    <a:pt x="2262972" y="111829"/>
                  </a:lnTo>
                  <a:close/>
                </a:path>
                <a:path w="2383154" h="303529">
                  <a:moveTo>
                    <a:pt x="2382733" y="5026"/>
                  </a:moveTo>
                  <a:lnTo>
                    <a:pt x="2319070" y="5026"/>
                  </a:lnTo>
                  <a:lnTo>
                    <a:pt x="2319070" y="185544"/>
                  </a:lnTo>
                  <a:lnTo>
                    <a:pt x="2382733" y="185544"/>
                  </a:lnTo>
                  <a:lnTo>
                    <a:pt x="2382733" y="50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947480"/>
            <a:ext cx="20104471" cy="5361075"/>
          </a:xfrm>
          <a:prstGeom prst="rect">
            <a:avLst/>
          </a:prstGeom>
        </p:spPr>
      </p:pic>
      <p:sp>
        <p:nvSpPr>
          <p:cNvPr id="8" name="Rectangle 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84E0550-2139-E6F7-F750-5CB830513C65}"/>
              </a:ext>
            </a:extLst>
          </p:cNvPr>
          <p:cNvSpPr/>
          <p:nvPr/>
        </p:nvSpPr>
        <p:spPr>
          <a:xfrm>
            <a:off x="0" y="0"/>
            <a:ext cx="20104100" cy="113085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960" dirty="0"/>
              <a:t>Y</a:t>
            </a:r>
            <a:r>
              <a:rPr spc="-275" dirty="0"/>
              <a:t>es!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824727" y="2610252"/>
            <a:ext cx="9403715" cy="305816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370840">
              <a:lnSpc>
                <a:spcPts val="2640"/>
              </a:lnSpc>
              <a:spcBef>
                <a:spcPts val="295"/>
              </a:spcBef>
            </a:pPr>
            <a:r>
              <a:rPr sz="2300" spc="-100" dirty="0">
                <a:solidFill>
                  <a:srgbClr val="0F294C"/>
                </a:solidFill>
                <a:latin typeface="Gotham Book"/>
                <a:cs typeface="Gotham Book"/>
              </a:rPr>
              <a:t>Chickens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lay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0" dirty="0">
                <a:solidFill>
                  <a:srgbClr val="0F294C"/>
                </a:solidFill>
                <a:latin typeface="Gotham Book"/>
                <a:cs typeface="Gotham Book"/>
              </a:rPr>
              <a:t>eggs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0" dirty="0">
                <a:solidFill>
                  <a:srgbClr val="0F294C"/>
                </a:solidFill>
                <a:latin typeface="Gotham Book"/>
                <a:cs typeface="Gotham Book"/>
              </a:rPr>
              <a:t>that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5" dirty="0">
                <a:solidFill>
                  <a:srgbClr val="0F294C"/>
                </a:solidFill>
                <a:latin typeface="Gotham Book"/>
                <a:cs typeface="Gotham Book"/>
              </a:rPr>
              <a:t>provide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food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0" dirty="0">
                <a:solidFill>
                  <a:srgbClr val="0F294C"/>
                </a:solidFill>
                <a:latin typeface="Gotham Book"/>
                <a:cs typeface="Gotham Book"/>
              </a:rPr>
              <a:t>for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families.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75" dirty="0">
                <a:solidFill>
                  <a:srgbClr val="0F294C"/>
                </a:solidFill>
                <a:latin typeface="Gotham Book"/>
                <a:cs typeface="Gotham Book"/>
              </a:rPr>
              <a:t>The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0" dirty="0">
                <a:solidFill>
                  <a:srgbClr val="0F294C"/>
                </a:solidFill>
                <a:latin typeface="Gotham Book"/>
                <a:cs typeface="Gotham Book"/>
              </a:rPr>
              <a:t>eggs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70" dirty="0">
                <a:solidFill>
                  <a:srgbClr val="0F294C"/>
                </a:solidFill>
                <a:latin typeface="Gotham Book"/>
                <a:cs typeface="Gotham Book"/>
              </a:rPr>
              <a:t>can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30" dirty="0">
                <a:solidFill>
                  <a:srgbClr val="0F294C"/>
                </a:solidFill>
                <a:latin typeface="Gotham Book"/>
                <a:cs typeface="Gotham Book"/>
              </a:rPr>
              <a:t>even </a:t>
            </a:r>
            <a:r>
              <a:rPr sz="2300" spc="-55" dirty="0">
                <a:solidFill>
                  <a:srgbClr val="0F294C"/>
                </a:solidFill>
                <a:latin typeface="Gotham Book"/>
                <a:cs typeface="Gotham Book"/>
              </a:rPr>
              <a:t>be</a:t>
            </a:r>
            <a:r>
              <a:rPr sz="23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0" dirty="0">
                <a:solidFill>
                  <a:srgbClr val="0F294C"/>
                </a:solidFill>
                <a:latin typeface="Gotham Book"/>
                <a:cs typeface="Gotham Book"/>
              </a:rPr>
              <a:t>sold</a:t>
            </a:r>
            <a:r>
              <a:rPr sz="23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0" dirty="0">
                <a:solidFill>
                  <a:srgbClr val="0F294C"/>
                </a:solidFill>
                <a:latin typeface="Gotham Book"/>
                <a:cs typeface="Gotham Book"/>
              </a:rPr>
              <a:t>for</a:t>
            </a:r>
            <a:r>
              <a:rPr sz="23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money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65" dirty="0">
                <a:solidFill>
                  <a:srgbClr val="0F294C"/>
                </a:solidFill>
                <a:latin typeface="Gotham Book"/>
                <a:cs typeface="Gotham Book"/>
              </a:rPr>
              <a:t>at</a:t>
            </a:r>
            <a:r>
              <a:rPr sz="23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local</a:t>
            </a:r>
            <a:r>
              <a:rPr sz="23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" dirty="0">
                <a:solidFill>
                  <a:srgbClr val="0F294C"/>
                </a:solidFill>
                <a:latin typeface="Gotham Book"/>
                <a:cs typeface="Gotham Book"/>
              </a:rPr>
              <a:t>markets!</a:t>
            </a:r>
            <a:endParaRPr sz="2300">
              <a:latin typeface="Gotham Book"/>
              <a:cs typeface="Gotham Book"/>
            </a:endParaRPr>
          </a:p>
          <a:p>
            <a:pPr marL="12700" marR="5080">
              <a:lnSpc>
                <a:spcPts val="2640"/>
              </a:lnSpc>
              <a:spcBef>
                <a:spcPts val="2635"/>
              </a:spcBef>
            </a:pPr>
            <a:r>
              <a:rPr sz="2300" spc="-75" dirty="0">
                <a:solidFill>
                  <a:srgbClr val="0F294C"/>
                </a:solidFill>
                <a:latin typeface="Gotham Book"/>
                <a:cs typeface="Gotham Book"/>
              </a:rPr>
              <a:t>For</a:t>
            </a:r>
            <a:r>
              <a:rPr sz="2300" spc="-16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5" dirty="0">
                <a:solidFill>
                  <a:srgbClr val="0F294C"/>
                </a:solidFill>
                <a:latin typeface="Gotham Book"/>
                <a:cs typeface="Gotham Book"/>
              </a:rPr>
              <a:t>example,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55" dirty="0">
                <a:solidFill>
                  <a:srgbClr val="0F294C"/>
                </a:solidFill>
                <a:latin typeface="Gotham Book"/>
                <a:cs typeface="Gotham Book"/>
              </a:rPr>
              <a:t>in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sub-</a:t>
            </a:r>
            <a:r>
              <a:rPr sz="2300" spc="-90" dirty="0">
                <a:solidFill>
                  <a:srgbClr val="0F294C"/>
                </a:solidFill>
                <a:latin typeface="Gotham Book"/>
                <a:cs typeface="Gotham Book"/>
              </a:rPr>
              <a:t>Saharan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Africa,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children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0" dirty="0">
                <a:solidFill>
                  <a:srgbClr val="0F294C"/>
                </a:solidFill>
                <a:latin typeface="Gotham Book"/>
                <a:cs typeface="Gotham Book"/>
              </a:rPr>
              <a:t>with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0" dirty="0">
                <a:solidFill>
                  <a:srgbClr val="0F294C"/>
                </a:solidFill>
                <a:latin typeface="Gotham Book"/>
                <a:cs typeface="Gotham Book"/>
              </a:rPr>
              <a:t>special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needs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25" dirty="0">
                <a:solidFill>
                  <a:srgbClr val="0F294C"/>
                </a:solidFill>
                <a:latin typeface="Gotham Book"/>
                <a:cs typeface="Gotham Book"/>
              </a:rPr>
              <a:t>are </a:t>
            </a:r>
            <a:r>
              <a:rPr sz="2300" spc="-90" dirty="0">
                <a:solidFill>
                  <a:srgbClr val="0F294C"/>
                </a:solidFill>
                <a:latin typeface="Gotham Book"/>
                <a:cs typeface="Gotham Book"/>
              </a:rPr>
              <a:t>often</a:t>
            </a:r>
            <a:r>
              <a:rPr sz="23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ignored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by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their</a:t>
            </a:r>
            <a:r>
              <a:rPr sz="23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families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70" dirty="0">
                <a:solidFill>
                  <a:srgbClr val="0F294C"/>
                </a:solidFill>
                <a:latin typeface="Gotham Book"/>
                <a:cs typeface="Gotham Book"/>
              </a:rPr>
              <a:t>and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0" dirty="0">
                <a:solidFill>
                  <a:srgbClr val="0F294C"/>
                </a:solidFill>
                <a:latin typeface="Gotham Book"/>
                <a:cs typeface="Gotham Book"/>
              </a:rPr>
              <a:t>communities.</a:t>
            </a:r>
            <a:r>
              <a:rPr sz="23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35" dirty="0">
                <a:solidFill>
                  <a:srgbClr val="0F294C"/>
                </a:solidFill>
                <a:latin typeface="Gotham Book"/>
                <a:cs typeface="Gotham Book"/>
              </a:rPr>
              <a:t>Your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gifts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20" dirty="0">
                <a:solidFill>
                  <a:srgbClr val="0F294C"/>
                </a:solidFill>
                <a:latin typeface="Gotham Book"/>
                <a:cs typeface="Gotham Book"/>
              </a:rPr>
              <a:t>have </a:t>
            </a:r>
            <a:r>
              <a:rPr sz="2300" spc="-105" dirty="0">
                <a:solidFill>
                  <a:srgbClr val="0F294C"/>
                </a:solidFill>
                <a:latin typeface="Gotham Book"/>
                <a:cs typeface="Gotham Book"/>
              </a:rPr>
              <a:t>provided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20" dirty="0">
                <a:solidFill>
                  <a:srgbClr val="0F294C"/>
                </a:solidFill>
                <a:latin typeface="Gotham Book"/>
                <a:cs typeface="Gotham Book"/>
              </a:rPr>
              <a:t>a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0" dirty="0">
                <a:solidFill>
                  <a:srgbClr val="0F294C"/>
                </a:solidFill>
                <a:latin typeface="Gotham Book"/>
                <a:cs typeface="Gotham Book"/>
              </a:rPr>
              <a:t>special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needs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school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0" dirty="0">
                <a:solidFill>
                  <a:srgbClr val="0F294C"/>
                </a:solidFill>
                <a:latin typeface="Gotham Book"/>
                <a:cs typeface="Gotham Book"/>
              </a:rPr>
              <a:t>with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chicks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70" dirty="0">
                <a:solidFill>
                  <a:srgbClr val="0F294C"/>
                </a:solidFill>
                <a:latin typeface="Gotham Book"/>
                <a:cs typeface="Gotham Book"/>
              </a:rPr>
              <a:t>and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feed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0" dirty="0">
                <a:solidFill>
                  <a:srgbClr val="0F294C"/>
                </a:solidFill>
                <a:latin typeface="Gotham Book"/>
                <a:cs typeface="Gotham Book"/>
              </a:rPr>
              <a:t>for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teachers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25" dirty="0">
                <a:solidFill>
                  <a:srgbClr val="0F294C"/>
                </a:solidFill>
                <a:latin typeface="Gotham Book"/>
                <a:cs typeface="Gotham Book"/>
              </a:rPr>
              <a:t>to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train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their</a:t>
            </a:r>
            <a:r>
              <a:rPr sz="2300" spc="-14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students</a:t>
            </a:r>
            <a:r>
              <a:rPr sz="2300" spc="-14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55" dirty="0">
                <a:solidFill>
                  <a:srgbClr val="0F294C"/>
                </a:solidFill>
                <a:latin typeface="Gotham Book"/>
                <a:cs typeface="Gotham Book"/>
              </a:rPr>
              <a:t>in</a:t>
            </a:r>
            <a:r>
              <a:rPr sz="2300" spc="-14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0" dirty="0">
                <a:solidFill>
                  <a:srgbClr val="0F294C"/>
                </a:solidFill>
                <a:latin typeface="Gotham Book"/>
                <a:cs typeface="Gotham Book"/>
              </a:rPr>
              <a:t>chicken</a:t>
            </a:r>
            <a:r>
              <a:rPr sz="2300" spc="-14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farming</a:t>
            </a:r>
            <a:r>
              <a:rPr sz="2300" spc="-14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70" dirty="0">
                <a:solidFill>
                  <a:srgbClr val="0F294C"/>
                </a:solidFill>
                <a:latin typeface="Gotham Book"/>
                <a:cs typeface="Gotham Book"/>
              </a:rPr>
              <a:t>and</a:t>
            </a:r>
            <a:r>
              <a:rPr sz="2300" spc="-14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5" dirty="0">
                <a:solidFill>
                  <a:srgbClr val="0F294C"/>
                </a:solidFill>
                <a:latin typeface="Gotham Book"/>
                <a:cs typeface="Gotham Book"/>
              </a:rPr>
              <a:t>entrepreneurship.</a:t>
            </a:r>
            <a:r>
              <a:rPr sz="2300" spc="-13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" dirty="0">
                <a:solidFill>
                  <a:srgbClr val="0F294C"/>
                </a:solidFill>
                <a:latin typeface="Gotham Book"/>
                <a:cs typeface="Gotham Book"/>
              </a:rPr>
              <a:t>These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children</a:t>
            </a:r>
            <a:r>
              <a:rPr sz="2300" spc="-14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are</a:t>
            </a:r>
            <a:r>
              <a:rPr sz="2300" spc="-14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0" dirty="0">
                <a:solidFill>
                  <a:srgbClr val="0F294C"/>
                </a:solidFill>
                <a:latin typeface="Gotham Book"/>
                <a:cs typeface="Gotham Book"/>
              </a:rPr>
              <a:t>now</a:t>
            </a:r>
            <a:r>
              <a:rPr sz="2300" spc="-14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0" dirty="0">
                <a:solidFill>
                  <a:srgbClr val="0F294C"/>
                </a:solidFill>
                <a:latin typeface="Gotham Book"/>
                <a:cs typeface="Gotham Book"/>
              </a:rPr>
              <a:t>learning</a:t>
            </a:r>
            <a:r>
              <a:rPr sz="2300" spc="-14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0" dirty="0">
                <a:solidFill>
                  <a:srgbClr val="0F294C"/>
                </a:solidFill>
                <a:latin typeface="Gotham Book"/>
                <a:cs typeface="Gotham Book"/>
              </a:rPr>
              <a:t>practical</a:t>
            </a:r>
            <a:r>
              <a:rPr sz="2300" spc="-14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life</a:t>
            </a:r>
            <a:r>
              <a:rPr sz="2300" spc="-14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skills</a:t>
            </a:r>
            <a:r>
              <a:rPr sz="2300" spc="-14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70" dirty="0">
                <a:solidFill>
                  <a:srgbClr val="0F294C"/>
                </a:solidFill>
                <a:latin typeface="Gotham Book"/>
                <a:cs typeface="Gotham Book"/>
              </a:rPr>
              <a:t>and</a:t>
            </a:r>
            <a:r>
              <a:rPr sz="2300" spc="-14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becoming</a:t>
            </a:r>
            <a:r>
              <a:rPr sz="2300" spc="-14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60" dirty="0">
                <a:solidFill>
                  <a:srgbClr val="0F294C"/>
                </a:solidFill>
                <a:latin typeface="Gotham Book"/>
                <a:cs typeface="Gotham Book"/>
              </a:rPr>
              <a:t>productive, </a:t>
            </a:r>
            <a:r>
              <a:rPr sz="2300" spc="-105" dirty="0">
                <a:solidFill>
                  <a:srgbClr val="0F294C"/>
                </a:solidFill>
                <a:latin typeface="Gotham Book"/>
                <a:cs typeface="Gotham Book"/>
              </a:rPr>
              <a:t>accepted</a:t>
            </a:r>
            <a:r>
              <a:rPr sz="2300" spc="-14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0" dirty="0">
                <a:solidFill>
                  <a:srgbClr val="0F294C"/>
                </a:solidFill>
                <a:latin typeface="Gotham Book"/>
                <a:cs typeface="Gotham Book"/>
              </a:rPr>
              <a:t>members</a:t>
            </a:r>
            <a:r>
              <a:rPr sz="2300" spc="-13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55" dirty="0">
                <a:solidFill>
                  <a:srgbClr val="0F294C"/>
                </a:solidFill>
                <a:latin typeface="Gotham Book"/>
                <a:cs typeface="Gotham Book"/>
              </a:rPr>
              <a:t>of</a:t>
            </a:r>
            <a:r>
              <a:rPr sz="2300" spc="-14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their</a:t>
            </a:r>
            <a:r>
              <a:rPr sz="2300" spc="-13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" dirty="0">
                <a:solidFill>
                  <a:srgbClr val="0F294C"/>
                </a:solidFill>
                <a:latin typeface="Gotham Book"/>
                <a:cs typeface="Gotham Book"/>
              </a:rPr>
              <a:t>communities!</a:t>
            </a:r>
            <a:endParaRPr sz="2300">
              <a:latin typeface="Gotham Book"/>
              <a:cs typeface="Gotham Book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3250" y="2127303"/>
            <a:ext cx="19516169" cy="9181252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7088473" y="671683"/>
            <a:ext cx="1050925" cy="346710"/>
          </a:xfrm>
          <a:custGeom>
            <a:avLst/>
            <a:gdLst/>
            <a:ahLst/>
            <a:cxnLst/>
            <a:rect l="l" t="t" r="r" b="b"/>
            <a:pathLst>
              <a:path w="1050925" h="346709">
                <a:moveTo>
                  <a:pt x="258775" y="243370"/>
                </a:moveTo>
                <a:lnTo>
                  <a:pt x="231800" y="179425"/>
                </a:lnTo>
                <a:lnTo>
                  <a:pt x="155079" y="145262"/>
                </a:lnTo>
                <a:lnTo>
                  <a:pt x="120218" y="135458"/>
                </a:lnTo>
                <a:lnTo>
                  <a:pt x="98628" y="126403"/>
                </a:lnTo>
                <a:lnTo>
                  <a:pt x="87630" y="116039"/>
                </a:lnTo>
                <a:lnTo>
                  <a:pt x="84556" y="102285"/>
                </a:lnTo>
                <a:lnTo>
                  <a:pt x="84556" y="101358"/>
                </a:lnTo>
                <a:lnTo>
                  <a:pt x="87249" y="90208"/>
                </a:lnTo>
                <a:lnTo>
                  <a:pt x="95237" y="81153"/>
                </a:lnTo>
                <a:lnTo>
                  <a:pt x="108394" y="75082"/>
                </a:lnTo>
                <a:lnTo>
                  <a:pt x="126580" y="72872"/>
                </a:lnTo>
                <a:lnTo>
                  <a:pt x="147434" y="75082"/>
                </a:lnTo>
                <a:lnTo>
                  <a:pt x="168579" y="81445"/>
                </a:lnTo>
                <a:lnTo>
                  <a:pt x="189979" y="91579"/>
                </a:lnTo>
                <a:lnTo>
                  <a:pt x="211594" y="105092"/>
                </a:lnTo>
                <a:lnTo>
                  <a:pt x="248983" y="50914"/>
                </a:lnTo>
                <a:lnTo>
                  <a:pt x="222707" y="33185"/>
                </a:lnTo>
                <a:lnTo>
                  <a:pt x="193675" y="20142"/>
                </a:lnTo>
                <a:lnTo>
                  <a:pt x="161937" y="12090"/>
                </a:lnTo>
                <a:lnTo>
                  <a:pt x="127533" y="9334"/>
                </a:lnTo>
                <a:lnTo>
                  <a:pt x="81457" y="16395"/>
                </a:lnTo>
                <a:lnTo>
                  <a:pt x="45250" y="36372"/>
                </a:lnTo>
                <a:lnTo>
                  <a:pt x="21564" y="67475"/>
                </a:lnTo>
                <a:lnTo>
                  <a:pt x="13081" y="107886"/>
                </a:lnTo>
                <a:lnTo>
                  <a:pt x="13081" y="108839"/>
                </a:lnTo>
                <a:lnTo>
                  <a:pt x="20751" y="149479"/>
                </a:lnTo>
                <a:lnTo>
                  <a:pt x="76733" y="195211"/>
                </a:lnTo>
                <a:lnTo>
                  <a:pt x="121450" y="208788"/>
                </a:lnTo>
                <a:lnTo>
                  <a:pt x="154800" y="218643"/>
                </a:lnTo>
                <a:lnTo>
                  <a:pt x="174879" y="228003"/>
                </a:lnTo>
                <a:lnTo>
                  <a:pt x="184708" y="238150"/>
                </a:lnTo>
                <a:lnTo>
                  <a:pt x="187312" y="250355"/>
                </a:lnTo>
                <a:lnTo>
                  <a:pt x="187312" y="251294"/>
                </a:lnTo>
                <a:lnTo>
                  <a:pt x="184086" y="264198"/>
                </a:lnTo>
                <a:lnTo>
                  <a:pt x="174764" y="273900"/>
                </a:lnTo>
                <a:lnTo>
                  <a:pt x="159918" y="280009"/>
                </a:lnTo>
                <a:lnTo>
                  <a:pt x="140131" y="282130"/>
                </a:lnTo>
                <a:lnTo>
                  <a:pt x="113258" y="279336"/>
                </a:lnTo>
                <a:lnTo>
                  <a:pt x="88353" y="271386"/>
                </a:lnTo>
                <a:lnTo>
                  <a:pt x="64922" y="258876"/>
                </a:lnTo>
                <a:lnTo>
                  <a:pt x="42519" y="242417"/>
                </a:lnTo>
                <a:lnTo>
                  <a:pt x="0" y="293331"/>
                </a:lnTo>
                <a:lnTo>
                  <a:pt x="31267" y="316293"/>
                </a:lnTo>
                <a:lnTo>
                  <a:pt x="65519" y="332625"/>
                </a:lnTo>
                <a:lnTo>
                  <a:pt x="101688" y="342404"/>
                </a:lnTo>
                <a:lnTo>
                  <a:pt x="138734" y="345655"/>
                </a:lnTo>
                <a:lnTo>
                  <a:pt x="187248" y="338950"/>
                </a:lnTo>
                <a:lnTo>
                  <a:pt x="225209" y="319316"/>
                </a:lnTo>
                <a:lnTo>
                  <a:pt x="249936" y="287515"/>
                </a:lnTo>
                <a:lnTo>
                  <a:pt x="258775" y="244284"/>
                </a:lnTo>
                <a:lnTo>
                  <a:pt x="258775" y="243370"/>
                </a:lnTo>
                <a:close/>
              </a:path>
              <a:path w="1050925" h="346709">
                <a:moveTo>
                  <a:pt x="519468" y="221869"/>
                </a:moveTo>
                <a:lnTo>
                  <a:pt x="516572" y="196189"/>
                </a:lnTo>
                <a:lnTo>
                  <a:pt x="514807" y="180467"/>
                </a:lnTo>
                <a:lnTo>
                  <a:pt x="500634" y="143357"/>
                </a:lnTo>
                <a:lnTo>
                  <a:pt x="500291" y="142925"/>
                </a:lnTo>
                <a:lnTo>
                  <a:pt x="476580" y="113347"/>
                </a:lnTo>
                <a:lnTo>
                  <a:pt x="450329" y="97967"/>
                </a:lnTo>
                <a:lnTo>
                  <a:pt x="450329" y="196189"/>
                </a:lnTo>
                <a:lnTo>
                  <a:pt x="343357" y="196189"/>
                </a:lnTo>
                <a:lnTo>
                  <a:pt x="349986" y="174459"/>
                </a:lnTo>
                <a:lnTo>
                  <a:pt x="350050" y="174269"/>
                </a:lnTo>
                <a:lnTo>
                  <a:pt x="361403" y="157645"/>
                </a:lnTo>
                <a:lnTo>
                  <a:pt x="361518" y="157467"/>
                </a:lnTo>
                <a:lnTo>
                  <a:pt x="377355" y="146786"/>
                </a:lnTo>
                <a:lnTo>
                  <a:pt x="377101" y="146786"/>
                </a:lnTo>
                <a:lnTo>
                  <a:pt x="397548" y="142925"/>
                </a:lnTo>
                <a:lnTo>
                  <a:pt x="433565" y="157645"/>
                </a:lnTo>
                <a:lnTo>
                  <a:pt x="450329" y="196189"/>
                </a:lnTo>
                <a:lnTo>
                  <a:pt x="450329" y="97967"/>
                </a:lnTo>
                <a:lnTo>
                  <a:pt x="442328" y="93268"/>
                </a:lnTo>
                <a:lnTo>
                  <a:pt x="397548" y="85940"/>
                </a:lnTo>
                <a:lnTo>
                  <a:pt x="347459" y="96253"/>
                </a:lnTo>
                <a:lnTo>
                  <a:pt x="308317" y="124307"/>
                </a:lnTo>
                <a:lnTo>
                  <a:pt x="282854" y="165760"/>
                </a:lnTo>
                <a:lnTo>
                  <a:pt x="273761" y="216268"/>
                </a:lnTo>
                <a:lnTo>
                  <a:pt x="273761" y="217195"/>
                </a:lnTo>
                <a:lnTo>
                  <a:pt x="283616" y="269735"/>
                </a:lnTo>
                <a:lnTo>
                  <a:pt x="310946" y="310616"/>
                </a:lnTo>
                <a:lnTo>
                  <a:pt x="352386" y="337146"/>
                </a:lnTo>
                <a:lnTo>
                  <a:pt x="404545" y="346583"/>
                </a:lnTo>
                <a:lnTo>
                  <a:pt x="436359" y="343357"/>
                </a:lnTo>
                <a:lnTo>
                  <a:pt x="463931" y="334086"/>
                </a:lnTo>
                <a:lnTo>
                  <a:pt x="487375" y="319392"/>
                </a:lnTo>
                <a:lnTo>
                  <a:pt x="506844" y="299872"/>
                </a:lnTo>
                <a:lnTo>
                  <a:pt x="495223" y="289598"/>
                </a:lnTo>
                <a:lnTo>
                  <a:pt x="466204" y="263906"/>
                </a:lnTo>
                <a:lnTo>
                  <a:pt x="451789" y="275615"/>
                </a:lnTo>
                <a:lnTo>
                  <a:pt x="437426" y="283578"/>
                </a:lnTo>
                <a:lnTo>
                  <a:pt x="422262" y="288137"/>
                </a:lnTo>
                <a:lnTo>
                  <a:pt x="405485" y="289598"/>
                </a:lnTo>
                <a:lnTo>
                  <a:pt x="383514" y="286461"/>
                </a:lnTo>
                <a:lnTo>
                  <a:pt x="365607" y="277164"/>
                </a:lnTo>
                <a:lnTo>
                  <a:pt x="352336" y="261810"/>
                </a:lnTo>
                <a:lnTo>
                  <a:pt x="344297" y="240563"/>
                </a:lnTo>
                <a:lnTo>
                  <a:pt x="518528" y="240563"/>
                </a:lnTo>
                <a:lnTo>
                  <a:pt x="518998" y="234010"/>
                </a:lnTo>
                <a:lnTo>
                  <a:pt x="519468" y="229806"/>
                </a:lnTo>
                <a:lnTo>
                  <a:pt x="519468" y="221869"/>
                </a:lnTo>
                <a:close/>
              </a:path>
              <a:path w="1050925" h="346709">
                <a:moveTo>
                  <a:pt x="768908" y="178904"/>
                </a:moveTo>
                <a:lnTo>
                  <a:pt x="763181" y="140131"/>
                </a:lnTo>
                <a:lnTo>
                  <a:pt x="746556" y="110871"/>
                </a:lnTo>
                <a:lnTo>
                  <a:pt x="719848" y="92379"/>
                </a:lnTo>
                <a:lnTo>
                  <a:pt x="683907" y="85940"/>
                </a:lnTo>
                <a:lnTo>
                  <a:pt x="659561" y="89255"/>
                </a:lnTo>
                <a:lnTo>
                  <a:pt x="639876" y="98145"/>
                </a:lnTo>
                <a:lnTo>
                  <a:pt x="623862" y="110972"/>
                </a:lnTo>
                <a:lnTo>
                  <a:pt x="610565" y="126111"/>
                </a:lnTo>
                <a:lnTo>
                  <a:pt x="610565" y="90614"/>
                </a:lnTo>
                <a:lnTo>
                  <a:pt x="539572" y="90614"/>
                </a:lnTo>
                <a:lnTo>
                  <a:pt x="539572" y="340982"/>
                </a:lnTo>
                <a:lnTo>
                  <a:pt x="610565" y="340982"/>
                </a:lnTo>
                <a:lnTo>
                  <a:pt x="610565" y="201320"/>
                </a:lnTo>
                <a:lnTo>
                  <a:pt x="613689" y="179171"/>
                </a:lnTo>
                <a:lnTo>
                  <a:pt x="622592" y="163245"/>
                </a:lnTo>
                <a:lnTo>
                  <a:pt x="636587" y="153631"/>
                </a:lnTo>
                <a:lnTo>
                  <a:pt x="654951" y="150393"/>
                </a:lnTo>
                <a:lnTo>
                  <a:pt x="673087" y="153631"/>
                </a:lnTo>
                <a:lnTo>
                  <a:pt x="686600" y="163245"/>
                </a:lnTo>
                <a:lnTo>
                  <a:pt x="695020" y="179171"/>
                </a:lnTo>
                <a:lnTo>
                  <a:pt x="697928" y="201320"/>
                </a:lnTo>
                <a:lnTo>
                  <a:pt x="697928" y="340982"/>
                </a:lnTo>
                <a:lnTo>
                  <a:pt x="768908" y="340982"/>
                </a:lnTo>
                <a:lnTo>
                  <a:pt x="768908" y="178904"/>
                </a:lnTo>
                <a:close/>
              </a:path>
              <a:path w="1050925" h="346709">
                <a:moveTo>
                  <a:pt x="1050607" y="0"/>
                </a:moveTo>
                <a:lnTo>
                  <a:pt x="980528" y="0"/>
                </a:lnTo>
                <a:lnTo>
                  <a:pt x="980528" y="215328"/>
                </a:lnTo>
                <a:lnTo>
                  <a:pt x="980528" y="216255"/>
                </a:lnTo>
                <a:lnTo>
                  <a:pt x="975715" y="244602"/>
                </a:lnTo>
                <a:lnTo>
                  <a:pt x="962609" y="266420"/>
                </a:lnTo>
                <a:lnTo>
                  <a:pt x="943292" y="280428"/>
                </a:lnTo>
                <a:lnTo>
                  <a:pt x="919810" y="285394"/>
                </a:lnTo>
                <a:lnTo>
                  <a:pt x="896264" y="280428"/>
                </a:lnTo>
                <a:lnTo>
                  <a:pt x="876782" y="266420"/>
                </a:lnTo>
                <a:lnTo>
                  <a:pt x="863523" y="244602"/>
                </a:lnTo>
                <a:lnTo>
                  <a:pt x="858621" y="216255"/>
                </a:lnTo>
                <a:lnTo>
                  <a:pt x="858621" y="215328"/>
                </a:lnTo>
                <a:lnTo>
                  <a:pt x="863485" y="186994"/>
                </a:lnTo>
                <a:lnTo>
                  <a:pt x="863523" y="186791"/>
                </a:lnTo>
                <a:lnTo>
                  <a:pt x="876681" y="165176"/>
                </a:lnTo>
                <a:lnTo>
                  <a:pt x="876782" y="164998"/>
                </a:lnTo>
                <a:lnTo>
                  <a:pt x="896175" y="151155"/>
                </a:lnTo>
                <a:lnTo>
                  <a:pt x="895959" y="151155"/>
                </a:lnTo>
                <a:lnTo>
                  <a:pt x="919810" y="146202"/>
                </a:lnTo>
                <a:lnTo>
                  <a:pt x="962609" y="165176"/>
                </a:lnTo>
                <a:lnTo>
                  <a:pt x="980528" y="215328"/>
                </a:lnTo>
                <a:lnTo>
                  <a:pt x="980528" y="0"/>
                </a:lnTo>
                <a:lnTo>
                  <a:pt x="979614" y="0"/>
                </a:lnTo>
                <a:lnTo>
                  <a:pt x="979614" y="123304"/>
                </a:lnTo>
                <a:lnTo>
                  <a:pt x="965644" y="109004"/>
                </a:lnTo>
                <a:lnTo>
                  <a:pt x="948486" y="97091"/>
                </a:lnTo>
                <a:lnTo>
                  <a:pt x="927379" y="88950"/>
                </a:lnTo>
                <a:lnTo>
                  <a:pt x="901611" y="85940"/>
                </a:lnTo>
                <a:lnTo>
                  <a:pt x="858761" y="94399"/>
                </a:lnTo>
                <a:lnTo>
                  <a:pt x="822363" y="119278"/>
                </a:lnTo>
                <a:lnTo>
                  <a:pt x="797090" y="159842"/>
                </a:lnTo>
                <a:lnTo>
                  <a:pt x="787628" y="215328"/>
                </a:lnTo>
                <a:lnTo>
                  <a:pt x="787628" y="216255"/>
                </a:lnTo>
                <a:lnTo>
                  <a:pt x="797229" y="271754"/>
                </a:lnTo>
                <a:lnTo>
                  <a:pt x="822718" y="312318"/>
                </a:lnTo>
                <a:lnTo>
                  <a:pt x="859167" y="337197"/>
                </a:lnTo>
                <a:lnTo>
                  <a:pt x="901611" y="345655"/>
                </a:lnTo>
                <a:lnTo>
                  <a:pt x="926934" y="342595"/>
                </a:lnTo>
                <a:lnTo>
                  <a:pt x="947966" y="334098"/>
                </a:lnTo>
                <a:lnTo>
                  <a:pt x="965314" y="321221"/>
                </a:lnTo>
                <a:lnTo>
                  <a:pt x="979614" y="305015"/>
                </a:lnTo>
                <a:lnTo>
                  <a:pt x="979614" y="340982"/>
                </a:lnTo>
                <a:lnTo>
                  <a:pt x="1050607" y="340982"/>
                </a:lnTo>
                <a:lnTo>
                  <a:pt x="1050607" y="305015"/>
                </a:lnTo>
                <a:lnTo>
                  <a:pt x="1050607" y="285394"/>
                </a:lnTo>
                <a:lnTo>
                  <a:pt x="1050607" y="146202"/>
                </a:lnTo>
                <a:lnTo>
                  <a:pt x="1050607" y="123304"/>
                </a:lnTo>
                <a:lnTo>
                  <a:pt x="1050607" y="0"/>
                </a:lnTo>
                <a:close/>
              </a:path>
            </a:pathLst>
          </a:custGeom>
          <a:solidFill>
            <a:srgbClr val="1129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238141" y="668406"/>
            <a:ext cx="1165860" cy="349885"/>
          </a:xfrm>
          <a:custGeom>
            <a:avLst/>
            <a:gdLst/>
            <a:ahLst/>
            <a:cxnLst/>
            <a:rect l="l" t="t" r="r" b="b"/>
            <a:pathLst>
              <a:path w="1165859" h="349884">
                <a:moveTo>
                  <a:pt x="282600" y="344258"/>
                </a:moveTo>
                <a:lnTo>
                  <a:pt x="211023" y="239623"/>
                </a:lnTo>
                <a:lnTo>
                  <a:pt x="202717" y="227482"/>
                </a:lnTo>
                <a:lnTo>
                  <a:pt x="231203" y="212559"/>
                </a:lnTo>
                <a:lnTo>
                  <a:pt x="253339" y="190817"/>
                </a:lnTo>
                <a:lnTo>
                  <a:pt x="260680" y="176098"/>
                </a:lnTo>
                <a:lnTo>
                  <a:pt x="267677" y="162064"/>
                </a:lnTo>
                <a:lnTo>
                  <a:pt x="272783" y="126123"/>
                </a:lnTo>
                <a:lnTo>
                  <a:pt x="272783" y="125196"/>
                </a:lnTo>
                <a:lnTo>
                  <a:pt x="264782" y="82207"/>
                </a:lnTo>
                <a:lnTo>
                  <a:pt x="240030" y="46012"/>
                </a:lnTo>
                <a:lnTo>
                  <a:pt x="201256" y="24688"/>
                </a:lnTo>
                <a:lnTo>
                  <a:pt x="199923" y="24498"/>
                </a:lnTo>
                <a:lnTo>
                  <a:pt x="199923" y="128917"/>
                </a:lnTo>
                <a:lnTo>
                  <a:pt x="199923" y="129857"/>
                </a:lnTo>
                <a:lnTo>
                  <a:pt x="196227" y="148704"/>
                </a:lnTo>
                <a:lnTo>
                  <a:pt x="185496" y="163322"/>
                </a:lnTo>
                <a:lnTo>
                  <a:pt x="168186" y="172758"/>
                </a:lnTo>
                <a:lnTo>
                  <a:pt x="144792" y="176098"/>
                </a:lnTo>
                <a:lnTo>
                  <a:pt x="71932" y="176098"/>
                </a:lnTo>
                <a:lnTo>
                  <a:pt x="71932" y="82207"/>
                </a:lnTo>
                <a:lnTo>
                  <a:pt x="143395" y="82207"/>
                </a:lnTo>
                <a:lnTo>
                  <a:pt x="167005" y="85178"/>
                </a:lnTo>
                <a:lnTo>
                  <a:pt x="184797" y="94005"/>
                </a:lnTo>
                <a:lnTo>
                  <a:pt x="196011" y="108623"/>
                </a:lnTo>
                <a:lnTo>
                  <a:pt x="199923" y="128917"/>
                </a:lnTo>
                <a:lnTo>
                  <a:pt x="199923" y="24498"/>
                </a:lnTo>
                <a:lnTo>
                  <a:pt x="149466" y="17284"/>
                </a:lnTo>
                <a:lnTo>
                  <a:pt x="0" y="17284"/>
                </a:lnTo>
                <a:lnTo>
                  <a:pt x="0" y="344258"/>
                </a:lnTo>
                <a:lnTo>
                  <a:pt x="71932" y="344258"/>
                </a:lnTo>
                <a:lnTo>
                  <a:pt x="71932" y="239623"/>
                </a:lnTo>
                <a:lnTo>
                  <a:pt x="128447" y="239623"/>
                </a:lnTo>
                <a:lnTo>
                  <a:pt x="198501" y="344258"/>
                </a:lnTo>
                <a:lnTo>
                  <a:pt x="282600" y="344258"/>
                </a:lnTo>
                <a:close/>
              </a:path>
              <a:path w="1165859" h="349884">
                <a:moveTo>
                  <a:pt x="524573" y="225145"/>
                </a:moveTo>
                <a:lnTo>
                  <a:pt x="519925" y="183743"/>
                </a:lnTo>
                <a:lnTo>
                  <a:pt x="505739" y="146634"/>
                </a:lnTo>
                <a:lnTo>
                  <a:pt x="481698" y="116624"/>
                </a:lnTo>
                <a:lnTo>
                  <a:pt x="455447" y="101244"/>
                </a:lnTo>
                <a:lnTo>
                  <a:pt x="455447" y="199466"/>
                </a:lnTo>
                <a:lnTo>
                  <a:pt x="348488" y="199466"/>
                </a:lnTo>
                <a:lnTo>
                  <a:pt x="366522" y="160921"/>
                </a:lnTo>
                <a:lnTo>
                  <a:pt x="382485" y="150063"/>
                </a:lnTo>
                <a:lnTo>
                  <a:pt x="382231" y="150063"/>
                </a:lnTo>
                <a:lnTo>
                  <a:pt x="402666" y="146202"/>
                </a:lnTo>
                <a:lnTo>
                  <a:pt x="422935" y="150063"/>
                </a:lnTo>
                <a:lnTo>
                  <a:pt x="438696" y="160921"/>
                </a:lnTo>
                <a:lnTo>
                  <a:pt x="449503" y="177546"/>
                </a:lnTo>
                <a:lnTo>
                  <a:pt x="449630" y="177736"/>
                </a:lnTo>
                <a:lnTo>
                  <a:pt x="455447" y="199466"/>
                </a:lnTo>
                <a:lnTo>
                  <a:pt x="455447" y="101244"/>
                </a:lnTo>
                <a:lnTo>
                  <a:pt x="447446" y="96545"/>
                </a:lnTo>
                <a:lnTo>
                  <a:pt x="402666" y="89217"/>
                </a:lnTo>
                <a:lnTo>
                  <a:pt x="352590" y="99529"/>
                </a:lnTo>
                <a:lnTo>
                  <a:pt x="313448" y="127584"/>
                </a:lnTo>
                <a:lnTo>
                  <a:pt x="287985" y="169037"/>
                </a:lnTo>
                <a:lnTo>
                  <a:pt x="278892" y="219544"/>
                </a:lnTo>
                <a:lnTo>
                  <a:pt x="278892" y="220472"/>
                </a:lnTo>
                <a:lnTo>
                  <a:pt x="288747" y="273011"/>
                </a:lnTo>
                <a:lnTo>
                  <a:pt x="316077" y="313893"/>
                </a:lnTo>
                <a:lnTo>
                  <a:pt x="357517" y="340423"/>
                </a:lnTo>
                <a:lnTo>
                  <a:pt x="409676" y="349859"/>
                </a:lnTo>
                <a:lnTo>
                  <a:pt x="441490" y="346633"/>
                </a:lnTo>
                <a:lnTo>
                  <a:pt x="469061" y="337362"/>
                </a:lnTo>
                <a:lnTo>
                  <a:pt x="492506" y="322668"/>
                </a:lnTo>
                <a:lnTo>
                  <a:pt x="511975" y="303149"/>
                </a:lnTo>
                <a:lnTo>
                  <a:pt x="500354" y="292874"/>
                </a:lnTo>
                <a:lnTo>
                  <a:pt x="471335" y="267182"/>
                </a:lnTo>
                <a:lnTo>
                  <a:pt x="456920" y="278892"/>
                </a:lnTo>
                <a:lnTo>
                  <a:pt x="442556" y="286854"/>
                </a:lnTo>
                <a:lnTo>
                  <a:pt x="427393" y="291414"/>
                </a:lnTo>
                <a:lnTo>
                  <a:pt x="410616" y="292874"/>
                </a:lnTo>
                <a:lnTo>
                  <a:pt x="388632" y="289737"/>
                </a:lnTo>
                <a:lnTo>
                  <a:pt x="370725" y="280441"/>
                </a:lnTo>
                <a:lnTo>
                  <a:pt x="357466" y="265087"/>
                </a:lnTo>
                <a:lnTo>
                  <a:pt x="349415" y="243840"/>
                </a:lnTo>
                <a:lnTo>
                  <a:pt x="523646" y="243840"/>
                </a:lnTo>
                <a:lnTo>
                  <a:pt x="524116" y="237286"/>
                </a:lnTo>
                <a:lnTo>
                  <a:pt x="524573" y="233083"/>
                </a:lnTo>
                <a:lnTo>
                  <a:pt x="524573" y="225145"/>
                </a:lnTo>
                <a:close/>
              </a:path>
              <a:path w="1165859" h="349884">
                <a:moveTo>
                  <a:pt x="621766" y="3263"/>
                </a:moveTo>
                <a:lnTo>
                  <a:pt x="550773" y="3263"/>
                </a:lnTo>
                <a:lnTo>
                  <a:pt x="550773" y="344246"/>
                </a:lnTo>
                <a:lnTo>
                  <a:pt x="621766" y="344246"/>
                </a:lnTo>
                <a:lnTo>
                  <a:pt x="621766" y="3263"/>
                </a:lnTo>
                <a:close/>
              </a:path>
              <a:path w="1165859" h="349884">
                <a:moveTo>
                  <a:pt x="729208" y="93891"/>
                </a:moveTo>
                <a:lnTo>
                  <a:pt x="658215" y="93891"/>
                </a:lnTo>
                <a:lnTo>
                  <a:pt x="658215" y="344258"/>
                </a:lnTo>
                <a:lnTo>
                  <a:pt x="729208" y="344258"/>
                </a:lnTo>
                <a:lnTo>
                  <a:pt x="729208" y="93891"/>
                </a:lnTo>
                <a:close/>
              </a:path>
              <a:path w="1165859" h="349884">
                <a:moveTo>
                  <a:pt x="731088" y="3263"/>
                </a:moveTo>
                <a:lnTo>
                  <a:pt x="656348" y="3263"/>
                </a:lnTo>
                <a:lnTo>
                  <a:pt x="656348" y="66332"/>
                </a:lnTo>
                <a:lnTo>
                  <a:pt x="731088" y="66332"/>
                </a:lnTo>
                <a:lnTo>
                  <a:pt x="731088" y="3263"/>
                </a:lnTo>
                <a:close/>
              </a:path>
              <a:path w="1165859" h="349884">
                <a:moveTo>
                  <a:pt x="1001534" y="225145"/>
                </a:moveTo>
                <a:lnTo>
                  <a:pt x="998639" y="199466"/>
                </a:lnTo>
                <a:lnTo>
                  <a:pt x="996873" y="183743"/>
                </a:lnTo>
                <a:lnTo>
                  <a:pt x="982700" y="146634"/>
                </a:lnTo>
                <a:lnTo>
                  <a:pt x="982357" y="146202"/>
                </a:lnTo>
                <a:lnTo>
                  <a:pt x="958646" y="116624"/>
                </a:lnTo>
                <a:lnTo>
                  <a:pt x="932408" y="101244"/>
                </a:lnTo>
                <a:lnTo>
                  <a:pt x="932408" y="199466"/>
                </a:lnTo>
                <a:lnTo>
                  <a:pt x="825449" y="199466"/>
                </a:lnTo>
                <a:lnTo>
                  <a:pt x="832078" y="177736"/>
                </a:lnTo>
                <a:lnTo>
                  <a:pt x="832129" y="177546"/>
                </a:lnTo>
                <a:lnTo>
                  <a:pt x="843483" y="160921"/>
                </a:lnTo>
                <a:lnTo>
                  <a:pt x="843597" y="160743"/>
                </a:lnTo>
                <a:lnTo>
                  <a:pt x="859434" y="150063"/>
                </a:lnTo>
                <a:lnTo>
                  <a:pt x="859180" y="150063"/>
                </a:lnTo>
                <a:lnTo>
                  <a:pt x="879614" y="146202"/>
                </a:lnTo>
                <a:lnTo>
                  <a:pt x="899883" y="150063"/>
                </a:lnTo>
                <a:lnTo>
                  <a:pt x="915644" y="160921"/>
                </a:lnTo>
                <a:lnTo>
                  <a:pt x="926465" y="177546"/>
                </a:lnTo>
                <a:lnTo>
                  <a:pt x="926592" y="177736"/>
                </a:lnTo>
                <a:lnTo>
                  <a:pt x="932408" y="199466"/>
                </a:lnTo>
                <a:lnTo>
                  <a:pt x="932408" y="101244"/>
                </a:lnTo>
                <a:lnTo>
                  <a:pt x="924407" y="96545"/>
                </a:lnTo>
                <a:lnTo>
                  <a:pt x="879614" y="89217"/>
                </a:lnTo>
                <a:lnTo>
                  <a:pt x="829538" y="99529"/>
                </a:lnTo>
                <a:lnTo>
                  <a:pt x="790397" y="127584"/>
                </a:lnTo>
                <a:lnTo>
                  <a:pt x="764933" y="169037"/>
                </a:lnTo>
                <a:lnTo>
                  <a:pt x="755827" y="219544"/>
                </a:lnTo>
                <a:lnTo>
                  <a:pt x="755827" y="220472"/>
                </a:lnTo>
                <a:lnTo>
                  <a:pt x="765695" y="273011"/>
                </a:lnTo>
                <a:lnTo>
                  <a:pt x="793026" y="313893"/>
                </a:lnTo>
                <a:lnTo>
                  <a:pt x="834466" y="340423"/>
                </a:lnTo>
                <a:lnTo>
                  <a:pt x="886625" y="349859"/>
                </a:lnTo>
                <a:lnTo>
                  <a:pt x="918438" y="346633"/>
                </a:lnTo>
                <a:lnTo>
                  <a:pt x="946010" y="337362"/>
                </a:lnTo>
                <a:lnTo>
                  <a:pt x="969454" y="322668"/>
                </a:lnTo>
                <a:lnTo>
                  <a:pt x="988923" y="303149"/>
                </a:lnTo>
                <a:lnTo>
                  <a:pt x="977303" y="292874"/>
                </a:lnTo>
                <a:lnTo>
                  <a:pt x="948283" y="267182"/>
                </a:lnTo>
                <a:lnTo>
                  <a:pt x="933869" y="278892"/>
                </a:lnTo>
                <a:lnTo>
                  <a:pt x="919505" y="286854"/>
                </a:lnTo>
                <a:lnTo>
                  <a:pt x="904341" y="291414"/>
                </a:lnTo>
                <a:lnTo>
                  <a:pt x="887564" y="292874"/>
                </a:lnTo>
                <a:lnTo>
                  <a:pt x="865593" y="289737"/>
                </a:lnTo>
                <a:lnTo>
                  <a:pt x="847686" y="280441"/>
                </a:lnTo>
                <a:lnTo>
                  <a:pt x="834415" y="265087"/>
                </a:lnTo>
                <a:lnTo>
                  <a:pt x="826363" y="243840"/>
                </a:lnTo>
                <a:lnTo>
                  <a:pt x="1000594" y="243840"/>
                </a:lnTo>
                <a:lnTo>
                  <a:pt x="1001077" y="237286"/>
                </a:lnTo>
                <a:lnTo>
                  <a:pt x="1001534" y="233083"/>
                </a:lnTo>
                <a:lnTo>
                  <a:pt x="1001534" y="225145"/>
                </a:lnTo>
                <a:close/>
              </a:path>
              <a:path w="1165859" h="349884">
                <a:moveTo>
                  <a:pt x="1165529" y="7010"/>
                </a:moveTo>
                <a:lnTo>
                  <a:pt x="1155268" y="4140"/>
                </a:lnTo>
                <a:lnTo>
                  <a:pt x="1143800" y="1930"/>
                </a:lnTo>
                <a:lnTo>
                  <a:pt x="1130579" y="508"/>
                </a:lnTo>
                <a:lnTo>
                  <a:pt x="1115072" y="0"/>
                </a:lnTo>
                <a:lnTo>
                  <a:pt x="1081874" y="4800"/>
                </a:lnTo>
                <a:lnTo>
                  <a:pt x="1057567" y="19507"/>
                </a:lnTo>
                <a:lnTo>
                  <a:pt x="1042619" y="44538"/>
                </a:lnTo>
                <a:lnTo>
                  <a:pt x="1037539" y="80340"/>
                </a:lnTo>
                <a:lnTo>
                  <a:pt x="1037539" y="96227"/>
                </a:lnTo>
                <a:lnTo>
                  <a:pt x="1008100" y="96227"/>
                </a:lnTo>
                <a:lnTo>
                  <a:pt x="1008100" y="154609"/>
                </a:lnTo>
                <a:lnTo>
                  <a:pt x="1037539" y="154609"/>
                </a:lnTo>
                <a:lnTo>
                  <a:pt x="1037539" y="344246"/>
                </a:lnTo>
                <a:lnTo>
                  <a:pt x="1108532" y="344246"/>
                </a:lnTo>
                <a:lnTo>
                  <a:pt x="1108532" y="154609"/>
                </a:lnTo>
                <a:lnTo>
                  <a:pt x="1165059" y="154609"/>
                </a:lnTo>
                <a:lnTo>
                  <a:pt x="1165059" y="96685"/>
                </a:lnTo>
                <a:lnTo>
                  <a:pt x="1107605" y="96685"/>
                </a:lnTo>
                <a:lnTo>
                  <a:pt x="1107605" y="86893"/>
                </a:lnTo>
                <a:lnTo>
                  <a:pt x="1109319" y="74764"/>
                </a:lnTo>
                <a:lnTo>
                  <a:pt x="1114310" y="66332"/>
                </a:lnTo>
                <a:lnTo>
                  <a:pt x="1122375" y="61391"/>
                </a:lnTo>
                <a:lnTo>
                  <a:pt x="1133284" y="59791"/>
                </a:lnTo>
                <a:lnTo>
                  <a:pt x="1141996" y="60210"/>
                </a:lnTo>
                <a:lnTo>
                  <a:pt x="1150099" y="61429"/>
                </a:lnTo>
                <a:lnTo>
                  <a:pt x="1157859" y="63334"/>
                </a:lnTo>
                <a:lnTo>
                  <a:pt x="1165529" y="65862"/>
                </a:lnTo>
                <a:lnTo>
                  <a:pt x="1165529" y="7010"/>
                </a:lnTo>
                <a:close/>
              </a:path>
            </a:pathLst>
          </a:custGeom>
          <a:solidFill>
            <a:srgbClr val="11294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18448785" y="1143916"/>
            <a:ext cx="309880" cy="450215"/>
            <a:chOff x="18448785" y="1143916"/>
            <a:chExt cx="309880" cy="45021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504061" y="1202341"/>
              <a:ext cx="199093" cy="24515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8448785" y="1143916"/>
              <a:ext cx="309880" cy="323215"/>
            </a:xfrm>
            <a:custGeom>
              <a:avLst/>
              <a:gdLst/>
              <a:ahLst/>
              <a:cxnLst/>
              <a:rect l="l" t="t" r="r" b="b"/>
              <a:pathLst>
                <a:path w="309880" h="323215">
                  <a:moveTo>
                    <a:pt x="154822" y="0"/>
                  </a:moveTo>
                  <a:lnTo>
                    <a:pt x="105886" y="7893"/>
                  </a:lnTo>
                  <a:lnTo>
                    <a:pt x="63386" y="29872"/>
                  </a:lnTo>
                  <a:lnTo>
                    <a:pt x="29872" y="63386"/>
                  </a:lnTo>
                  <a:lnTo>
                    <a:pt x="7893" y="105886"/>
                  </a:lnTo>
                  <a:lnTo>
                    <a:pt x="0" y="154822"/>
                  </a:lnTo>
                  <a:lnTo>
                    <a:pt x="5508" y="191647"/>
                  </a:lnTo>
                  <a:lnTo>
                    <a:pt x="20234" y="233668"/>
                  </a:lnTo>
                  <a:lnTo>
                    <a:pt x="41479" y="278256"/>
                  </a:lnTo>
                  <a:lnTo>
                    <a:pt x="66542" y="322785"/>
                  </a:lnTo>
                  <a:lnTo>
                    <a:pt x="76529" y="321047"/>
                  </a:lnTo>
                  <a:lnTo>
                    <a:pt x="86226" y="318661"/>
                  </a:lnTo>
                  <a:lnTo>
                    <a:pt x="95607" y="315657"/>
                  </a:lnTo>
                  <a:lnTo>
                    <a:pt x="104646" y="312063"/>
                  </a:lnTo>
                  <a:lnTo>
                    <a:pt x="80456" y="273034"/>
                  </a:lnTo>
                  <a:lnTo>
                    <a:pt x="58684" y="232054"/>
                  </a:lnTo>
                  <a:lnTo>
                    <a:pt x="42958" y="192556"/>
                  </a:lnTo>
                  <a:lnTo>
                    <a:pt x="36909" y="157974"/>
                  </a:lnTo>
                  <a:lnTo>
                    <a:pt x="46189" y="112122"/>
                  </a:lnTo>
                  <a:lnTo>
                    <a:pt x="71482" y="74637"/>
                  </a:lnTo>
                  <a:lnTo>
                    <a:pt x="108966" y="49342"/>
                  </a:lnTo>
                  <a:lnTo>
                    <a:pt x="154822" y="40061"/>
                  </a:lnTo>
                  <a:lnTo>
                    <a:pt x="200678" y="49342"/>
                  </a:lnTo>
                  <a:lnTo>
                    <a:pt x="238162" y="74637"/>
                  </a:lnTo>
                  <a:lnTo>
                    <a:pt x="263455" y="112122"/>
                  </a:lnTo>
                  <a:lnTo>
                    <a:pt x="272735" y="157974"/>
                  </a:lnTo>
                  <a:lnTo>
                    <a:pt x="272408" y="165560"/>
                  </a:lnTo>
                  <a:lnTo>
                    <a:pt x="271436" y="173634"/>
                  </a:lnTo>
                  <a:lnTo>
                    <a:pt x="269828" y="182174"/>
                  </a:lnTo>
                  <a:lnTo>
                    <a:pt x="267593" y="191156"/>
                  </a:lnTo>
                  <a:lnTo>
                    <a:pt x="277134" y="190780"/>
                  </a:lnTo>
                  <a:lnTo>
                    <a:pt x="286417" y="191223"/>
                  </a:lnTo>
                  <a:lnTo>
                    <a:pt x="295367" y="192465"/>
                  </a:lnTo>
                  <a:lnTo>
                    <a:pt x="303906" y="194486"/>
                  </a:lnTo>
                  <a:lnTo>
                    <a:pt x="306340" y="184064"/>
                  </a:lnTo>
                  <a:lnTo>
                    <a:pt x="308142" y="173951"/>
                  </a:lnTo>
                  <a:lnTo>
                    <a:pt x="309260" y="164190"/>
                  </a:lnTo>
                  <a:lnTo>
                    <a:pt x="309645" y="154822"/>
                  </a:lnTo>
                  <a:lnTo>
                    <a:pt x="301751" y="105886"/>
                  </a:lnTo>
                  <a:lnTo>
                    <a:pt x="279773" y="63386"/>
                  </a:lnTo>
                  <a:lnTo>
                    <a:pt x="246258" y="29872"/>
                  </a:lnTo>
                  <a:lnTo>
                    <a:pt x="203758" y="7893"/>
                  </a:lnTo>
                  <a:lnTo>
                    <a:pt x="154822" y="0"/>
                  </a:lnTo>
                  <a:close/>
                </a:path>
              </a:pathLst>
            </a:custGeom>
            <a:solidFill>
              <a:srgbClr val="1129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525407" y="1353144"/>
              <a:ext cx="222014" cy="240794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17747088" y="1175503"/>
            <a:ext cx="391160" cy="391160"/>
          </a:xfrm>
          <a:custGeom>
            <a:avLst/>
            <a:gdLst/>
            <a:ahLst/>
            <a:cxnLst/>
            <a:rect l="l" t="t" r="r" b="b"/>
            <a:pathLst>
              <a:path w="391159" h="391159">
                <a:moveTo>
                  <a:pt x="391118" y="0"/>
                </a:moveTo>
                <a:lnTo>
                  <a:pt x="0" y="0"/>
                </a:lnTo>
                <a:lnTo>
                  <a:pt x="0" y="391118"/>
                </a:lnTo>
                <a:lnTo>
                  <a:pt x="391118" y="391118"/>
                </a:lnTo>
                <a:lnTo>
                  <a:pt x="391118" y="314775"/>
                </a:lnTo>
                <a:lnTo>
                  <a:pt x="165984" y="314775"/>
                </a:lnTo>
                <a:lnTo>
                  <a:pt x="158806" y="311791"/>
                </a:lnTo>
                <a:lnTo>
                  <a:pt x="73756" y="311791"/>
                </a:lnTo>
                <a:lnTo>
                  <a:pt x="73756" y="79128"/>
                </a:lnTo>
                <a:lnTo>
                  <a:pt x="159098" y="79128"/>
                </a:lnTo>
                <a:lnTo>
                  <a:pt x="165984" y="76280"/>
                </a:lnTo>
                <a:lnTo>
                  <a:pt x="391118" y="76280"/>
                </a:lnTo>
                <a:lnTo>
                  <a:pt x="391118" y="0"/>
                </a:lnTo>
                <a:close/>
              </a:path>
              <a:path w="391159" h="391159">
                <a:moveTo>
                  <a:pt x="229029" y="76280"/>
                </a:moveTo>
                <a:lnTo>
                  <a:pt x="165984" y="76280"/>
                </a:lnTo>
                <a:lnTo>
                  <a:pt x="214757" y="194004"/>
                </a:lnTo>
                <a:lnTo>
                  <a:pt x="215344" y="195501"/>
                </a:lnTo>
                <a:lnTo>
                  <a:pt x="165984" y="314775"/>
                </a:lnTo>
                <a:lnTo>
                  <a:pt x="229029" y="314775"/>
                </a:lnTo>
                <a:lnTo>
                  <a:pt x="206590" y="292273"/>
                </a:lnTo>
                <a:lnTo>
                  <a:pt x="303362" y="195501"/>
                </a:lnTo>
                <a:lnTo>
                  <a:pt x="206590" y="98719"/>
                </a:lnTo>
                <a:lnTo>
                  <a:pt x="229029" y="76280"/>
                </a:lnTo>
                <a:close/>
              </a:path>
              <a:path w="391159" h="391159">
                <a:moveTo>
                  <a:pt x="391118" y="76280"/>
                </a:moveTo>
                <a:lnTo>
                  <a:pt x="229029" y="76280"/>
                </a:lnTo>
                <a:lnTo>
                  <a:pt x="348303" y="195501"/>
                </a:lnTo>
                <a:lnTo>
                  <a:pt x="229029" y="314775"/>
                </a:lnTo>
                <a:lnTo>
                  <a:pt x="391118" y="314775"/>
                </a:lnTo>
                <a:lnTo>
                  <a:pt x="391118" y="76280"/>
                </a:lnTo>
                <a:close/>
              </a:path>
              <a:path w="391159" h="391159">
                <a:moveTo>
                  <a:pt x="159098" y="79128"/>
                </a:moveTo>
                <a:lnTo>
                  <a:pt x="105536" y="79128"/>
                </a:lnTo>
                <a:lnTo>
                  <a:pt x="105536" y="311791"/>
                </a:lnTo>
                <a:lnTo>
                  <a:pt x="158806" y="311791"/>
                </a:lnTo>
                <a:lnTo>
                  <a:pt x="136341" y="302451"/>
                </a:lnTo>
                <a:lnTo>
                  <a:pt x="180643" y="195501"/>
                </a:lnTo>
                <a:lnTo>
                  <a:pt x="136341" y="88541"/>
                </a:lnTo>
                <a:lnTo>
                  <a:pt x="159098" y="79128"/>
                </a:lnTo>
                <a:close/>
              </a:path>
            </a:pathLst>
          </a:custGeom>
          <a:solidFill>
            <a:srgbClr val="1129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294573" y="1111725"/>
            <a:ext cx="15875" cy="534035"/>
          </a:xfrm>
          <a:custGeom>
            <a:avLst/>
            <a:gdLst/>
            <a:ahLst/>
            <a:cxnLst/>
            <a:rect l="l" t="t" r="r" b="b"/>
            <a:pathLst>
              <a:path w="15875" h="534035">
                <a:moveTo>
                  <a:pt x="15318" y="0"/>
                </a:moveTo>
                <a:lnTo>
                  <a:pt x="0" y="0"/>
                </a:lnTo>
                <a:lnTo>
                  <a:pt x="0" y="533941"/>
                </a:lnTo>
                <a:lnTo>
                  <a:pt x="15318" y="533941"/>
                </a:lnTo>
                <a:lnTo>
                  <a:pt x="15318" y="0"/>
                </a:lnTo>
                <a:close/>
              </a:path>
            </a:pathLst>
          </a:custGeom>
          <a:solidFill>
            <a:srgbClr val="1129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>
            <a:hlinkClick r:id="" action="ppaction://hlinkshowjump?jump=nextslide"/>
          </p:cNvPr>
          <p:cNvSpPr txBox="1"/>
          <p:nvPr/>
        </p:nvSpPr>
        <p:spPr>
          <a:xfrm>
            <a:off x="8826956" y="6308708"/>
            <a:ext cx="2282825" cy="911225"/>
          </a:xfrm>
          <a:prstGeom prst="rect">
            <a:avLst/>
          </a:prstGeom>
          <a:solidFill>
            <a:srgbClr val="E96C25"/>
          </a:solidFill>
        </p:spPr>
        <p:txBody>
          <a:bodyPr vert="horz" wrap="square" lIns="0" tIns="181610" rIns="0" bIns="0" rtlCol="0">
            <a:spAutoFit/>
          </a:bodyPr>
          <a:lstStyle/>
          <a:p>
            <a:pPr marL="535940">
              <a:lnSpc>
                <a:spcPct val="100000"/>
              </a:lnSpc>
              <a:spcBef>
                <a:spcPts val="1430"/>
              </a:spcBef>
            </a:pPr>
            <a:r>
              <a:rPr sz="3300" b="1" spc="-20" dirty="0">
                <a:solidFill>
                  <a:srgbClr val="FFFFFF"/>
                </a:solidFill>
                <a:latin typeface="Gotham"/>
                <a:cs typeface="Gotham"/>
              </a:rPr>
              <a:t>NEXT</a:t>
            </a:r>
            <a:endParaRPr sz="3300" dirty="0">
              <a:latin typeface="Gotham Bold"/>
              <a:cs typeface="Gotham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sp>
          <p:nvSpPr>
            <p:cNvPr id="3" name="object 3"/>
            <p:cNvSpPr/>
            <p:nvPr/>
          </p:nvSpPr>
          <p:spPr>
            <a:xfrm>
              <a:off x="7413387" y="5476"/>
              <a:ext cx="12691110" cy="11303635"/>
            </a:xfrm>
            <a:custGeom>
              <a:avLst/>
              <a:gdLst/>
              <a:ahLst/>
              <a:cxnLst/>
              <a:rect l="l" t="t" r="r" b="b"/>
              <a:pathLst>
                <a:path w="12691110" h="11303635">
                  <a:moveTo>
                    <a:pt x="12690713" y="0"/>
                  </a:moveTo>
                  <a:lnTo>
                    <a:pt x="0" y="0"/>
                  </a:lnTo>
                  <a:lnTo>
                    <a:pt x="0" y="11303079"/>
                  </a:lnTo>
                  <a:lnTo>
                    <a:pt x="12690713" y="11303079"/>
                  </a:lnTo>
                  <a:lnTo>
                    <a:pt x="12690713" y="0"/>
                  </a:lnTo>
                  <a:close/>
                </a:path>
              </a:pathLst>
            </a:custGeom>
            <a:solidFill>
              <a:srgbClr val="11294B"/>
            </a:solidFill>
          </p:spPr>
          <p:txBody>
            <a:bodyPr wrap="square" lIns="0" tIns="0" rIns="0" bIns="0" rtlCol="0"/>
            <a:lstStyle/>
            <a:p>
              <a:pPr algn="l"/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10052050" y="938573"/>
              <a:ext cx="8322945" cy="4244975"/>
            </a:xfrm>
            <a:custGeom>
              <a:avLst/>
              <a:gdLst/>
              <a:ahLst/>
              <a:cxnLst/>
              <a:rect l="l" t="t" r="r" b="b"/>
              <a:pathLst>
                <a:path w="8322944" h="4244975">
                  <a:moveTo>
                    <a:pt x="3735717" y="0"/>
                  </a:moveTo>
                  <a:lnTo>
                    <a:pt x="0" y="0"/>
                  </a:lnTo>
                  <a:lnTo>
                    <a:pt x="0" y="4244975"/>
                  </a:lnTo>
                  <a:lnTo>
                    <a:pt x="3735717" y="4244975"/>
                  </a:lnTo>
                  <a:lnTo>
                    <a:pt x="3735717" y="0"/>
                  </a:lnTo>
                  <a:close/>
                </a:path>
                <a:path w="8322944" h="4244975">
                  <a:moveTo>
                    <a:pt x="8322665" y="0"/>
                  </a:moveTo>
                  <a:lnTo>
                    <a:pt x="4586948" y="0"/>
                  </a:lnTo>
                  <a:lnTo>
                    <a:pt x="4586948" y="4244975"/>
                  </a:lnTo>
                  <a:lnTo>
                    <a:pt x="8322665" y="4244975"/>
                  </a:lnTo>
                  <a:lnTo>
                    <a:pt x="83226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algn="l"/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7413387" y="0"/>
              <a:ext cx="116205" cy="11308715"/>
            </a:xfrm>
            <a:custGeom>
              <a:avLst/>
              <a:gdLst/>
              <a:ahLst/>
              <a:cxnLst/>
              <a:rect l="l" t="t" r="r" b="b"/>
              <a:pathLst>
                <a:path w="116204" h="11308715">
                  <a:moveTo>
                    <a:pt x="0" y="11308556"/>
                  </a:moveTo>
                  <a:lnTo>
                    <a:pt x="115598" y="11308556"/>
                  </a:lnTo>
                  <a:lnTo>
                    <a:pt x="115598" y="0"/>
                  </a:lnTo>
                  <a:lnTo>
                    <a:pt x="0" y="0"/>
                  </a:lnTo>
                  <a:lnTo>
                    <a:pt x="0" y="11308556"/>
                  </a:lnTo>
                  <a:close/>
                </a:path>
              </a:pathLst>
            </a:custGeom>
            <a:solidFill>
              <a:srgbClr val="000000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pPr algn="l"/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"/>
              <a:ext cx="8324850" cy="11308715"/>
            </a:xfrm>
            <a:custGeom>
              <a:avLst/>
              <a:gdLst/>
              <a:ahLst/>
              <a:cxnLst/>
              <a:rect l="l" t="t" r="r" b="b"/>
              <a:pathLst>
                <a:path w="8324850" h="11308715">
                  <a:moveTo>
                    <a:pt x="8324507" y="8933663"/>
                  </a:moveTo>
                  <a:lnTo>
                    <a:pt x="8324240" y="8895563"/>
                  </a:lnTo>
                  <a:lnTo>
                    <a:pt x="8323796" y="8844763"/>
                  </a:lnTo>
                  <a:lnTo>
                    <a:pt x="8323161" y="8793963"/>
                  </a:lnTo>
                  <a:lnTo>
                    <a:pt x="8322348" y="8743163"/>
                  </a:lnTo>
                  <a:lnTo>
                    <a:pt x="8321370" y="8692363"/>
                  </a:lnTo>
                  <a:lnTo>
                    <a:pt x="8320214" y="8641563"/>
                  </a:lnTo>
                  <a:lnTo>
                    <a:pt x="8318894" y="8603463"/>
                  </a:lnTo>
                  <a:lnTo>
                    <a:pt x="8317395" y="8552663"/>
                  </a:lnTo>
                  <a:lnTo>
                    <a:pt x="8315744" y="8501863"/>
                  </a:lnTo>
                  <a:lnTo>
                    <a:pt x="8313941" y="8451063"/>
                  </a:lnTo>
                  <a:lnTo>
                    <a:pt x="8311972" y="8412962"/>
                  </a:lnTo>
                  <a:lnTo>
                    <a:pt x="8309851" y="8362162"/>
                  </a:lnTo>
                  <a:lnTo>
                    <a:pt x="8307578" y="8311362"/>
                  </a:lnTo>
                  <a:lnTo>
                    <a:pt x="8305152" y="8260562"/>
                  </a:lnTo>
                  <a:lnTo>
                    <a:pt x="8302587" y="8222462"/>
                  </a:lnTo>
                  <a:lnTo>
                    <a:pt x="8299882" y="8171662"/>
                  </a:lnTo>
                  <a:lnTo>
                    <a:pt x="8297037" y="8120862"/>
                  </a:lnTo>
                  <a:lnTo>
                    <a:pt x="8294065" y="8082762"/>
                  </a:lnTo>
                  <a:lnTo>
                    <a:pt x="8290954" y="8031962"/>
                  </a:lnTo>
                  <a:lnTo>
                    <a:pt x="8287715" y="7981162"/>
                  </a:lnTo>
                  <a:lnTo>
                    <a:pt x="8284350" y="7943062"/>
                  </a:lnTo>
                  <a:lnTo>
                    <a:pt x="8280857" y="7892262"/>
                  </a:lnTo>
                  <a:lnTo>
                    <a:pt x="8277250" y="7841462"/>
                  </a:lnTo>
                  <a:lnTo>
                    <a:pt x="8273529" y="7803362"/>
                  </a:lnTo>
                  <a:lnTo>
                    <a:pt x="8269681" y="7752562"/>
                  </a:lnTo>
                  <a:lnTo>
                    <a:pt x="8265731" y="7701762"/>
                  </a:lnTo>
                  <a:lnTo>
                    <a:pt x="8261680" y="7663662"/>
                  </a:lnTo>
                  <a:lnTo>
                    <a:pt x="8257514" y="7612862"/>
                  </a:lnTo>
                  <a:lnTo>
                    <a:pt x="8253247" y="7562062"/>
                  </a:lnTo>
                  <a:lnTo>
                    <a:pt x="8248878" y="7523962"/>
                  </a:lnTo>
                  <a:lnTo>
                    <a:pt x="8244421" y="7473162"/>
                  </a:lnTo>
                  <a:lnTo>
                    <a:pt x="8239874" y="7422362"/>
                  </a:lnTo>
                  <a:lnTo>
                    <a:pt x="8235226" y="7384262"/>
                  </a:lnTo>
                  <a:lnTo>
                    <a:pt x="8230502" y="7333462"/>
                  </a:lnTo>
                  <a:lnTo>
                    <a:pt x="8225688" y="7282662"/>
                  </a:lnTo>
                  <a:lnTo>
                    <a:pt x="8220799" y="7244562"/>
                  </a:lnTo>
                  <a:lnTo>
                    <a:pt x="8215833" y="7193762"/>
                  </a:lnTo>
                  <a:lnTo>
                    <a:pt x="8210791" y="7155662"/>
                  </a:lnTo>
                  <a:lnTo>
                    <a:pt x="8205673" y="7104862"/>
                  </a:lnTo>
                  <a:lnTo>
                    <a:pt x="8200491" y="7054062"/>
                  </a:lnTo>
                  <a:lnTo>
                    <a:pt x="8195234" y="7015962"/>
                  </a:lnTo>
                  <a:lnTo>
                    <a:pt x="8189925" y="6965162"/>
                  </a:lnTo>
                  <a:lnTo>
                    <a:pt x="8184553" y="6914362"/>
                  </a:lnTo>
                  <a:lnTo>
                    <a:pt x="8179130" y="6876262"/>
                  </a:lnTo>
                  <a:lnTo>
                    <a:pt x="8173656" y="6825462"/>
                  </a:lnTo>
                  <a:lnTo>
                    <a:pt x="8168119" y="6774662"/>
                  </a:lnTo>
                  <a:lnTo>
                    <a:pt x="8162544" y="6736562"/>
                  </a:lnTo>
                  <a:lnTo>
                    <a:pt x="8156930" y="6685762"/>
                  </a:lnTo>
                  <a:lnTo>
                    <a:pt x="8151266" y="6647662"/>
                  </a:lnTo>
                  <a:lnTo>
                    <a:pt x="8145564" y="6596862"/>
                  </a:lnTo>
                  <a:lnTo>
                    <a:pt x="8139836" y="6546062"/>
                  </a:lnTo>
                  <a:lnTo>
                    <a:pt x="8128279" y="6457162"/>
                  </a:lnTo>
                  <a:lnTo>
                    <a:pt x="8116608" y="6368262"/>
                  </a:lnTo>
                  <a:lnTo>
                    <a:pt x="8069427" y="5987262"/>
                  </a:lnTo>
                  <a:lnTo>
                    <a:pt x="8057616" y="5898362"/>
                  </a:lnTo>
                  <a:lnTo>
                    <a:pt x="8045844" y="5796762"/>
                  </a:lnTo>
                  <a:lnTo>
                    <a:pt x="8039989" y="5758662"/>
                  </a:lnTo>
                  <a:lnTo>
                    <a:pt x="8028330" y="5657062"/>
                  </a:lnTo>
                  <a:lnTo>
                    <a:pt x="8022539" y="5618962"/>
                  </a:lnTo>
                  <a:lnTo>
                    <a:pt x="8016773" y="5568162"/>
                  </a:lnTo>
                  <a:lnTo>
                    <a:pt x="8011046" y="5517362"/>
                  </a:lnTo>
                  <a:lnTo>
                    <a:pt x="8005356" y="5466562"/>
                  </a:lnTo>
                  <a:lnTo>
                    <a:pt x="7999692" y="5415762"/>
                  </a:lnTo>
                  <a:lnTo>
                    <a:pt x="7994078" y="5377662"/>
                  </a:lnTo>
                  <a:lnTo>
                    <a:pt x="7988516" y="5326862"/>
                  </a:lnTo>
                  <a:lnTo>
                    <a:pt x="7982991" y="5276062"/>
                  </a:lnTo>
                  <a:lnTo>
                    <a:pt x="7977518" y="5225262"/>
                  </a:lnTo>
                  <a:lnTo>
                    <a:pt x="7972095" y="5174462"/>
                  </a:lnTo>
                  <a:lnTo>
                    <a:pt x="7966735" y="5136362"/>
                  </a:lnTo>
                  <a:lnTo>
                    <a:pt x="7961427" y="5085562"/>
                  </a:lnTo>
                  <a:lnTo>
                    <a:pt x="7956182" y="5034762"/>
                  </a:lnTo>
                  <a:lnTo>
                    <a:pt x="7951013" y="4983962"/>
                  </a:lnTo>
                  <a:lnTo>
                    <a:pt x="7945907" y="4933162"/>
                  </a:lnTo>
                  <a:lnTo>
                    <a:pt x="7940865" y="4882362"/>
                  </a:lnTo>
                  <a:lnTo>
                    <a:pt x="7935912" y="4831562"/>
                  </a:lnTo>
                  <a:lnTo>
                    <a:pt x="7931023" y="4780762"/>
                  </a:lnTo>
                  <a:lnTo>
                    <a:pt x="7926222" y="4729962"/>
                  </a:lnTo>
                  <a:lnTo>
                    <a:pt x="7921511" y="4679162"/>
                  </a:lnTo>
                  <a:lnTo>
                    <a:pt x="7916875" y="4628362"/>
                  </a:lnTo>
                  <a:lnTo>
                    <a:pt x="7912328" y="4577562"/>
                  </a:lnTo>
                  <a:lnTo>
                    <a:pt x="7907883" y="4526762"/>
                  </a:lnTo>
                  <a:lnTo>
                    <a:pt x="7903540" y="4475962"/>
                  </a:lnTo>
                  <a:lnTo>
                    <a:pt x="7899286" y="4425162"/>
                  </a:lnTo>
                  <a:lnTo>
                    <a:pt x="7895133" y="4374362"/>
                  </a:lnTo>
                  <a:lnTo>
                    <a:pt x="7891081" y="4323562"/>
                  </a:lnTo>
                  <a:lnTo>
                    <a:pt x="7887144" y="4272762"/>
                  </a:lnTo>
                  <a:lnTo>
                    <a:pt x="7883322" y="4221962"/>
                  </a:lnTo>
                  <a:lnTo>
                    <a:pt x="7879613" y="4171162"/>
                  </a:lnTo>
                  <a:lnTo>
                    <a:pt x="7876019" y="4120362"/>
                  </a:lnTo>
                  <a:lnTo>
                    <a:pt x="7872539" y="4069562"/>
                  </a:lnTo>
                  <a:lnTo>
                    <a:pt x="7869187" y="4018762"/>
                  </a:lnTo>
                  <a:lnTo>
                    <a:pt x="7865961" y="3967962"/>
                  </a:lnTo>
                  <a:lnTo>
                    <a:pt x="7862862" y="3904462"/>
                  </a:lnTo>
                  <a:lnTo>
                    <a:pt x="7859903" y="3853662"/>
                  </a:lnTo>
                  <a:lnTo>
                    <a:pt x="7857083" y="3802862"/>
                  </a:lnTo>
                  <a:lnTo>
                    <a:pt x="7854391" y="3752062"/>
                  </a:lnTo>
                  <a:lnTo>
                    <a:pt x="7851838" y="3688562"/>
                  </a:lnTo>
                  <a:lnTo>
                    <a:pt x="7849438" y="3637762"/>
                  </a:lnTo>
                  <a:lnTo>
                    <a:pt x="7847190" y="3586962"/>
                  </a:lnTo>
                  <a:lnTo>
                    <a:pt x="7845082" y="3536162"/>
                  </a:lnTo>
                  <a:lnTo>
                    <a:pt x="7843139" y="3472662"/>
                  </a:lnTo>
                  <a:lnTo>
                    <a:pt x="7841335" y="3421862"/>
                  </a:lnTo>
                  <a:lnTo>
                    <a:pt x="7839710" y="3371062"/>
                  </a:lnTo>
                  <a:lnTo>
                    <a:pt x="7838237" y="3307562"/>
                  </a:lnTo>
                  <a:lnTo>
                    <a:pt x="7836929" y="3256762"/>
                  </a:lnTo>
                  <a:lnTo>
                    <a:pt x="7835798" y="3193262"/>
                  </a:lnTo>
                  <a:lnTo>
                    <a:pt x="7834833" y="3142462"/>
                  </a:lnTo>
                  <a:lnTo>
                    <a:pt x="7833436" y="3028162"/>
                  </a:lnTo>
                  <a:lnTo>
                    <a:pt x="7833004" y="2964662"/>
                  </a:lnTo>
                  <a:lnTo>
                    <a:pt x="7832763" y="2913862"/>
                  </a:lnTo>
                  <a:lnTo>
                    <a:pt x="7832839" y="2799562"/>
                  </a:lnTo>
                  <a:lnTo>
                    <a:pt x="7833106" y="2748762"/>
                  </a:lnTo>
                  <a:lnTo>
                    <a:pt x="7833169" y="2736062"/>
                  </a:lnTo>
                  <a:lnTo>
                    <a:pt x="7833690" y="2685262"/>
                  </a:lnTo>
                  <a:lnTo>
                    <a:pt x="7834414" y="2621762"/>
                  </a:lnTo>
                  <a:lnTo>
                    <a:pt x="7835341" y="2558262"/>
                  </a:lnTo>
                  <a:lnTo>
                    <a:pt x="7836471" y="2507462"/>
                  </a:lnTo>
                  <a:lnTo>
                    <a:pt x="7837818" y="2443962"/>
                  </a:lnTo>
                  <a:lnTo>
                    <a:pt x="7839367" y="2380462"/>
                  </a:lnTo>
                  <a:lnTo>
                    <a:pt x="7841132" y="2316962"/>
                  </a:lnTo>
                  <a:lnTo>
                    <a:pt x="7843113" y="2253462"/>
                  </a:lnTo>
                  <a:lnTo>
                    <a:pt x="7845311" y="2202662"/>
                  </a:lnTo>
                  <a:lnTo>
                    <a:pt x="7847749" y="2139162"/>
                  </a:lnTo>
                  <a:lnTo>
                    <a:pt x="7850403" y="2075662"/>
                  </a:lnTo>
                  <a:lnTo>
                    <a:pt x="7853286" y="2012162"/>
                  </a:lnTo>
                  <a:lnTo>
                    <a:pt x="7856499" y="1948662"/>
                  </a:lnTo>
                  <a:lnTo>
                    <a:pt x="7859941" y="1885162"/>
                  </a:lnTo>
                  <a:lnTo>
                    <a:pt x="7863586" y="1821662"/>
                  </a:lnTo>
                  <a:lnTo>
                    <a:pt x="7867447" y="1758162"/>
                  </a:lnTo>
                  <a:lnTo>
                    <a:pt x="7871511" y="1694662"/>
                  </a:lnTo>
                  <a:lnTo>
                    <a:pt x="7875778" y="1643862"/>
                  </a:lnTo>
                  <a:lnTo>
                    <a:pt x="7880248" y="1580362"/>
                  </a:lnTo>
                  <a:lnTo>
                    <a:pt x="7884922" y="1516862"/>
                  </a:lnTo>
                  <a:lnTo>
                    <a:pt x="7889786" y="1466062"/>
                  </a:lnTo>
                  <a:lnTo>
                    <a:pt x="7894853" y="1402562"/>
                  </a:lnTo>
                  <a:lnTo>
                    <a:pt x="7900098" y="1351762"/>
                  </a:lnTo>
                  <a:lnTo>
                    <a:pt x="7905547" y="1288262"/>
                  </a:lnTo>
                  <a:lnTo>
                    <a:pt x="7911173" y="1237462"/>
                  </a:lnTo>
                  <a:lnTo>
                    <a:pt x="7916977" y="1173962"/>
                  </a:lnTo>
                  <a:lnTo>
                    <a:pt x="7922971" y="1123162"/>
                  </a:lnTo>
                  <a:lnTo>
                    <a:pt x="7929143" y="1072362"/>
                  </a:lnTo>
                  <a:lnTo>
                    <a:pt x="7935481" y="1021562"/>
                  </a:lnTo>
                  <a:lnTo>
                    <a:pt x="7941996" y="970762"/>
                  </a:lnTo>
                  <a:lnTo>
                    <a:pt x="7948689" y="907262"/>
                  </a:lnTo>
                  <a:lnTo>
                    <a:pt x="7955547" y="856462"/>
                  </a:lnTo>
                  <a:lnTo>
                    <a:pt x="7962557" y="805662"/>
                  </a:lnTo>
                  <a:lnTo>
                    <a:pt x="7969745" y="767562"/>
                  </a:lnTo>
                  <a:lnTo>
                    <a:pt x="7977086" y="716762"/>
                  </a:lnTo>
                  <a:lnTo>
                    <a:pt x="7984579" y="665962"/>
                  </a:lnTo>
                  <a:lnTo>
                    <a:pt x="7992237" y="615162"/>
                  </a:lnTo>
                  <a:lnTo>
                    <a:pt x="8000035" y="564362"/>
                  </a:lnTo>
                  <a:lnTo>
                    <a:pt x="8007985" y="526262"/>
                  </a:lnTo>
                  <a:lnTo>
                    <a:pt x="8016087" y="475462"/>
                  </a:lnTo>
                  <a:lnTo>
                    <a:pt x="8024330" y="424662"/>
                  </a:lnTo>
                  <a:lnTo>
                    <a:pt x="8032712" y="386562"/>
                  </a:lnTo>
                  <a:lnTo>
                    <a:pt x="8041233" y="335762"/>
                  </a:lnTo>
                  <a:lnTo>
                    <a:pt x="8049895" y="297662"/>
                  </a:lnTo>
                  <a:lnTo>
                    <a:pt x="8058683" y="259562"/>
                  </a:lnTo>
                  <a:lnTo>
                    <a:pt x="8067599" y="208762"/>
                  </a:lnTo>
                  <a:lnTo>
                    <a:pt x="8076641" y="170662"/>
                  </a:lnTo>
                  <a:lnTo>
                    <a:pt x="8085823" y="132562"/>
                  </a:lnTo>
                  <a:lnTo>
                    <a:pt x="8095120" y="81762"/>
                  </a:lnTo>
                  <a:lnTo>
                    <a:pt x="8113916" y="5562"/>
                  </a:lnTo>
                  <a:lnTo>
                    <a:pt x="7413384" y="5562"/>
                  </a:lnTo>
                  <a:lnTo>
                    <a:pt x="7413384" y="0"/>
                  </a:lnTo>
                  <a:lnTo>
                    <a:pt x="0" y="0"/>
                  </a:lnTo>
                  <a:lnTo>
                    <a:pt x="0" y="11308550"/>
                  </a:lnTo>
                  <a:lnTo>
                    <a:pt x="6660591" y="11308550"/>
                  </a:lnTo>
                  <a:lnTo>
                    <a:pt x="7413384" y="11308550"/>
                  </a:lnTo>
                  <a:lnTo>
                    <a:pt x="8011528" y="11308550"/>
                  </a:lnTo>
                  <a:lnTo>
                    <a:pt x="8036446" y="11206963"/>
                  </a:lnTo>
                  <a:lnTo>
                    <a:pt x="8047139" y="11168863"/>
                  </a:lnTo>
                  <a:lnTo>
                    <a:pt x="8057743" y="11130763"/>
                  </a:lnTo>
                  <a:lnTo>
                    <a:pt x="8068259" y="11079963"/>
                  </a:lnTo>
                  <a:lnTo>
                    <a:pt x="8078686" y="11041863"/>
                  </a:lnTo>
                  <a:lnTo>
                    <a:pt x="8088985" y="10991063"/>
                  </a:lnTo>
                  <a:lnTo>
                    <a:pt x="8099184" y="10952963"/>
                  </a:lnTo>
                  <a:lnTo>
                    <a:pt x="8109255" y="10902163"/>
                  </a:lnTo>
                  <a:lnTo>
                    <a:pt x="8119199" y="10864063"/>
                  </a:lnTo>
                  <a:lnTo>
                    <a:pt x="8128990" y="10813263"/>
                  </a:lnTo>
                  <a:lnTo>
                    <a:pt x="8138655" y="10775163"/>
                  </a:lnTo>
                  <a:lnTo>
                    <a:pt x="8148155" y="10737063"/>
                  </a:lnTo>
                  <a:lnTo>
                    <a:pt x="8157489" y="10686263"/>
                  </a:lnTo>
                  <a:lnTo>
                    <a:pt x="8166659" y="10648163"/>
                  </a:lnTo>
                  <a:lnTo>
                    <a:pt x="8175650" y="10597363"/>
                  </a:lnTo>
                  <a:lnTo>
                    <a:pt x="8184451" y="10546563"/>
                  </a:lnTo>
                  <a:lnTo>
                    <a:pt x="8193062" y="10508463"/>
                  </a:lnTo>
                  <a:lnTo>
                    <a:pt x="8201469" y="10457663"/>
                  </a:lnTo>
                  <a:lnTo>
                    <a:pt x="8209674" y="10419563"/>
                  </a:lnTo>
                  <a:lnTo>
                    <a:pt x="8217662" y="10368763"/>
                  </a:lnTo>
                  <a:lnTo>
                    <a:pt x="8225434" y="10317963"/>
                  </a:lnTo>
                  <a:lnTo>
                    <a:pt x="8232965" y="10267163"/>
                  </a:lnTo>
                  <a:lnTo>
                    <a:pt x="8240255" y="10229063"/>
                  </a:lnTo>
                  <a:lnTo>
                    <a:pt x="8247304" y="10178263"/>
                  </a:lnTo>
                  <a:lnTo>
                    <a:pt x="8254098" y="10127463"/>
                  </a:lnTo>
                  <a:lnTo>
                    <a:pt x="8260626" y="10076663"/>
                  </a:lnTo>
                  <a:lnTo>
                    <a:pt x="8266887" y="10025863"/>
                  </a:lnTo>
                  <a:lnTo>
                    <a:pt x="8272869" y="9975063"/>
                  </a:lnTo>
                  <a:lnTo>
                    <a:pt x="8278558" y="9924263"/>
                  </a:lnTo>
                  <a:lnTo>
                    <a:pt x="8283956" y="9873463"/>
                  </a:lnTo>
                  <a:lnTo>
                    <a:pt x="8289061" y="9822663"/>
                  </a:lnTo>
                  <a:lnTo>
                    <a:pt x="8293862" y="9759163"/>
                  </a:lnTo>
                  <a:lnTo>
                    <a:pt x="8298332" y="9708363"/>
                  </a:lnTo>
                  <a:lnTo>
                    <a:pt x="8302485" y="9657563"/>
                  </a:lnTo>
                  <a:lnTo>
                    <a:pt x="8306308" y="9594063"/>
                  </a:lnTo>
                  <a:lnTo>
                    <a:pt x="8309788" y="9530563"/>
                  </a:lnTo>
                  <a:lnTo>
                    <a:pt x="8312912" y="9479763"/>
                  </a:lnTo>
                  <a:lnTo>
                    <a:pt x="8315693" y="9416263"/>
                  </a:lnTo>
                  <a:lnTo>
                    <a:pt x="8318106" y="9352763"/>
                  </a:lnTo>
                  <a:lnTo>
                    <a:pt x="8320151" y="9289263"/>
                  </a:lnTo>
                  <a:lnTo>
                    <a:pt x="8321827" y="9238463"/>
                  </a:lnTo>
                  <a:lnTo>
                    <a:pt x="8323097" y="9162263"/>
                  </a:lnTo>
                  <a:lnTo>
                    <a:pt x="8323986" y="9098763"/>
                  </a:lnTo>
                  <a:lnTo>
                    <a:pt x="8324469" y="9035263"/>
                  </a:lnTo>
                  <a:lnTo>
                    <a:pt x="8324507" y="8933663"/>
                  </a:lnTo>
                  <a:close/>
                </a:path>
              </a:pathLst>
            </a:custGeom>
            <a:solidFill>
              <a:srgbClr val="E86C25"/>
            </a:solidFill>
          </p:spPr>
          <p:txBody>
            <a:bodyPr wrap="square" lIns="0" tIns="0" rIns="0" bIns="0" rtlCol="0"/>
            <a:lstStyle/>
            <a:p>
              <a:pPr algn="l"/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45953" y="1260548"/>
              <a:ext cx="2947920" cy="29479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32893" y="1260548"/>
              <a:ext cx="2947931" cy="294792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00417" y="670146"/>
              <a:ext cx="2315210" cy="349885"/>
            </a:xfrm>
            <a:custGeom>
              <a:avLst/>
              <a:gdLst/>
              <a:ahLst/>
              <a:cxnLst/>
              <a:rect l="l" t="t" r="r" b="b"/>
              <a:pathLst>
                <a:path w="2315210" h="349884">
                  <a:moveTo>
                    <a:pt x="258775" y="246634"/>
                  </a:moveTo>
                  <a:lnTo>
                    <a:pt x="231800" y="182702"/>
                  </a:lnTo>
                  <a:lnTo>
                    <a:pt x="155079" y="148539"/>
                  </a:lnTo>
                  <a:lnTo>
                    <a:pt x="120218" y="138734"/>
                  </a:lnTo>
                  <a:lnTo>
                    <a:pt x="98628" y="129679"/>
                  </a:lnTo>
                  <a:lnTo>
                    <a:pt x="87630" y="119303"/>
                  </a:lnTo>
                  <a:lnTo>
                    <a:pt x="84556" y="105562"/>
                  </a:lnTo>
                  <a:lnTo>
                    <a:pt x="84556" y="104635"/>
                  </a:lnTo>
                  <a:lnTo>
                    <a:pt x="87249" y="93472"/>
                  </a:lnTo>
                  <a:lnTo>
                    <a:pt x="95237" y="84429"/>
                  </a:lnTo>
                  <a:lnTo>
                    <a:pt x="108394" y="78359"/>
                  </a:lnTo>
                  <a:lnTo>
                    <a:pt x="126580" y="76136"/>
                  </a:lnTo>
                  <a:lnTo>
                    <a:pt x="147434" y="78346"/>
                  </a:lnTo>
                  <a:lnTo>
                    <a:pt x="168579" y="84721"/>
                  </a:lnTo>
                  <a:lnTo>
                    <a:pt x="189979" y="94856"/>
                  </a:lnTo>
                  <a:lnTo>
                    <a:pt x="211594" y="108356"/>
                  </a:lnTo>
                  <a:lnTo>
                    <a:pt x="248983" y="54178"/>
                  </a:lnTo>
                  <a:lnTo>
                    <a:pt x="222707" y="36449"/>
                  </a:lnTo>
                  <a:lnTo>
                    <a:pt x="193675" y="23406"/>
                  </a:lnTo>
                  <a:lnTo>
                    <a:pt x="161937" y="15367"/>
                  </a:lnTo>
                  <a:lnTo>
                    <a:pt x="127533" y="12611"/>
                  </a:lnTo>
                  <a:lnTo>
                    <a:pt x="81457" y="19672"/>
                  </a:lnTo>
                  <a:lnTo>
                    <a:pt x="45250" y="39649"/>
                  </a:lnTo>
                  <a:lnTo>
                    <a:pt x="21564" y="70739"/>
                  </a:lnTo>
                  <a:lnTo>
                    <a:pt x="13081" y="111163"/>
                  </a:lnTo>
                  <a:lnTo>
                    <a:pt x="13081" y="112102"/>
                  </a:lnTo>
                  <a:lnTo>
                    <a:pt x="20751" y="152742"/>
                  </a:lnTo>
                  <a:lnTo>
                    <a:pt x="76733" y="198475"/>
                  </a:lnTo>
                  <a:lnTo>
                    <a:pt x="121450" y="212064"/>
                  </a:lnTo>
                  <a:lnTo>
                    <a:pt x="154800" y="221907"/>
                  </a:lnTo>
                  <a:lnTo>
                    <a:pt x="174879" y="231279"/>
                  </a:lnTo>
                  <a:lnTo>
                    <a:pt x="184708" y="241427"/>
                  </a:lnTo>
                  <a:lnTo>
                    <a:pt x="187312" y="253631"/>
                  </a:lnTo>
                  <a:lnTo>
                    <a:pt x="187312" y="254558"/>
                  </a:lnTo>
                  <a:lnTo>
                    <a:pt x="184086" y="267462"/>
                  </a:lnTo>
                  <a:lnTo>
                    <a:pt x="174764" y="277164"/>
                  </a:lnTo>
                  <a:lnTo>
                    <a:pt x="159918" y="283273"/>
                  </a:lnTo>
                  <a:lnTo>
                    <a:pt x="140131" y="285394"/>
                  </a:lnTo>
                  <a:lnTo>
                    <a:pt x="113258" y="282613"/>
                  </a:lnTo>
                  <a:lnTo>
                    <a:pt x="88353" y="274650"/>
                  </a:lnTo>
                  <a:lnTo>
                    <a:pt x="64922" y="262140"/>
                  </a:lnTo>
                  <a:lnTo>
                    <a:pt x="42519" y="245694"/>
                  </a:lnTo>
                  <a:lnTo>
                    <a:pt x="0" y="296608"/>
                  </a:lnTo>
                  <a:lnTo>
                    <a:pt x="31267" y="319557"/>
                  </a:lnTo>
                  <a:lnTo>
                    <a:pt x="65519" y="335902"/>
                  </a:lnTo>
                  <a:lnTo>
                    <a:pt x="101688" y="345681"/>
                  </a:lnTo>
                  <a:lnTo>
                    <a:pt x="138734" y="348932"/>
                  </a:lnTo>
                  <a:lnTo>
                    <a:pt x="187248" y="342214"/>
                  </a:lnTo>
                  <a:lnTo>
                    <a:pt x="225209" y="322592"/>
                  </a:lnTo>
                  <a:lnTo>
                    <a:pt x="249948" y="290791"/>
                  </a:lnTo>
                  <a:lnTo>
                    <a:pt x="258775" y="247561"/>
                  </a:lnTo>
                  <a:lnTo>
                    <a:pt x="258775" y="246634"/>
                  </a:lnTo>
                  <a:close/>
                </a:path>
                <a:path w="2315210" h="349884">
                  <a:moveTo>
                    <a:pt x="519468" y="225145"/>
                  </a:moveTo>
                  <a:lnTo>
                    <a:pt x="516585" y="199453"/>
                  </a:lnTo>
                  <a:lnTo>
                    <a:pt x="514807" y="183743"/>
                  </a:lnTo>
                  <a:lnTo>
                    <a:pt x="500634" y="146621"/>
                  </a:lnTo>
                  <a:lnTo>
                    <a:pt x="500291" y="146202"/>
                  </a:lnTo>
                  <a:lnTo>
                    <a:pt x="476580" y="116611"/>
                  </a:lnTo>
                  <a:lnTo>
                    <a:pt x="450329" y="101231"/>
                  </a:lnTo>
                  <a:lnTo>
                    <a:pt x="450329" y="199453"/>
                  </a:lnTo>
                  <a:lnTo>
                    <a:pt x="343357" y="199453"/>
                  </a:lnTo>
                  <a:lnTo>
                    <a:pt x="361403" y="160909"/>
                  </a:lnTo>
                  <a:lnTo>
                    <a:pt x="377355" y="150050"/>
                  </a:lnTo>
                  <a:lnTo>
                    <a:pt x="377101" y="150050"/>
                  </a:lnTo>
                  <a:lnTo>
                    <a:pt x="397548" y="146202"/>
                  </a:lnTo>
                  <a:lnTo>
                    <a:pt x="417804" y="150050"/>
                  </a:lnTo>
                  <a:lnTo>
                    <a:pt x="433565" y="160909"/>
                  </a:lnTo>
                  <a:lnTo>
                    <a:pt x="444385" y="177533"/>
                  </a:lnTo>
                  <a:lnTo>
                    <a:pt x="444512" y="177736"/>
                  </a:lnTo>
                  <a:lnTo>
                    <a:pt x="450329" y="199453"/>
                  </a:lnTo>
                  <a:lnTo>
                    <a:pt x="450329" y="101231"/>
                  </a:lnTo>
                  <a:lnTo>
                    <a:pt x="442328" y="96532"/>
                  </a:lnTo>
                  <a:lnTo>
                    <a:pt x="397548" y="89217"/>
                  </a:lnTo>
                  <a:lnTo>
                    <a:pt x="347459" y="99529"/>
                  </a:lnTo>
                  <a:lnTo>
                    <a:pt x="308330" y="127584"/>
                  </a:lnTo>
                  <a:lnTo>
                    <a:pt x="282854" y="169024"/>
                  </a:lnTo>
                  <a:lnTo>
                    <a:pt x="273761" y="219544"/>
                  </a:lnTo>
                  <a:lnTo>
                    <a:pt x="273761" y="220472"/>
                  </a:lnTo>
                  <a:lnTo>
                    <a:pt x="283616" y="272999"/>
                  </a:lnTo>
                  <a:lnTo>
                    <a:pt x="310946" y="313893"/>
                  </a:lnTo>
                  <a:lnTo>
                    <a:pt x="352386" y="340410"/>
                  </a:lnTo>
                  <a:lnTo>
                    <a:pt x="404545" y="349859"/>
                  </a:lnTo>
                  <a:lnTo>
                    <a:pt x="436372" y="346633"/>
                  </a:lnTo>
                  <a:lnTo>
                    <a:pt x="463931" y="337362"/>
                  </a:lnTo>
                  <a:lnTo>
                    <a:pt x="487387" y="322656"/>
                  </a:lnTo>
                  <a:lnTo>
                    <a:pt x="506844" y="303149"/>
                  </a:lnTo>
                  <a:lnTo>
                    <a:pt x="495236" y="292862"/>
                  </a:lnTo>
                  <a:lnTo>
                    <a:pt x="466217" y="267182"/>
                  </a:lnTo>
                  <a:lnTo>
                    <a:pt x="451789" y="278879"/>
                  </a:lnTo>
                  <a:lnTo>
                    <a:pt x="437426" y="286854"/>
                  </a:lnTo>
                  <a:lnTo>
                    <a:pt x="422262" y="291414"/>
                  </a:lnTo>
                  <a:lnTo>
                    <a:pt x="405485" y="292862"/>
                  </a:lnTo>
                  <a:lnTo>
                    <a:pt x="383514" y="289737"/>
                  </a:lnTo>
                  <a:lnTo>
                    <a:pt x="365607" y="280428"/>
                  </a:lnTo>
                  <a:lnTo>
                    <a:pt x="352348" y="265087"/>
                  </a:lnTo>
                  <a:lnTo>
                    <a:pt x="344297" y="243827"/>
                  </a:lnTo>
                  <a:lnTo>
                    <a:pt x="518528" y="243827"/>
                  </a:lnTo>
                  <a:lnTo>
                    <a:pt x="518998" y="237286"/>
                  </a:lnTo>
                  <a:lnTo>
                    <a:pt x="519468" y="233083"/>
                  </a:lnTo>
                  <a:lnTo>
                    <a:pt x="519468" y="225145"/>
                  </a:lnTo>
                  <a:close/>
                </a:path>
                <a:path w="2315210" h="349884">
                  <a:moveTo>
                    <a:pt x="768921" y="182168"/>
                  </a:moveTo>
                  <a:lnTo>
                    <a:pt x="763193" y="143408"/>
                  </a:lnTo>
                  <a:lnTo>
                    <a:pt x="746556" y="114147"/>
                  </a:lnTo>
                  <a:lnTo>
                    <a:pt x="719861" y="95656"/>
                  </a:lnTo>
                  <a:lnTo>
                    <a:pt x="683907" y="89217"/>
                  </a:lnTo>
                  <a:lnTo>
                    <a:pt x="659574" y="92532"/>
                  </a:lnTo>
                  <a:lnTo>
                    <a:pt x="639876" y="101409"/>
                  </a:lnTo>
                  <a:lnTo>
                    <a:pt x="623862" y="114236"/>
                  </a:lnTo>
                  <a:lnTo>
                    <a:pt x="610565" y="129387"/>
                  </a:lnTo>
                  <a:lnTo>
                    <a:pt x="610565" y="93878"/>
                  </a:lnTo>
                  <a:lnTo>
                    <a:pt x="539572" y="93878"/>
                  </a:lnTo>
                  <a:lnTo>
                    <a:pt x="539572" y="344246"/>
                  </a:lnTo>
                  <a:lnTo>
                    <a:pt x="610565" y="344246"/>
                  </a:lnTo>
                  <a:lnTo>
                    <a:pt x="610565" y="204584"/>
                  </a:lnTo>
                  <a:lnTo>
                    <a:pt x="613689" y="182448"/>
                  </a:lnTo>
                  <a:lnTo>
                    <a:pt x="622592" y="166522"/>
                  </a:lnTo>
                  <a:lnTo>
                    <a:pt x="636587" y="156895"/>
                  </a:lnTo>
                  <a:lnTo>
                    <a:pt x="654951" y="153670"/>
                  </a:lnTo>
                  <a:lnTo>
                    <a:pt x="673100" y="156895"/>
                  </a:lnTo>
                  <a:lnTo>
                    <a:pt x="686600" y="166522"/>
                  </a:lnTo>
                  <a:lnTo>
                    <a:pt x="695020" y="182448"/>
                  </a:lnTo>
                  <a:lnTo>
                    <a:pt x="697928" y="204584"/>
                  </a:lnTo>
                  <a:lnTo>
                    <a:pt x="697928" y="344246"/>
                  </a:lnTo>
                  <a:lnTo>
                    <a:pt x="768921" y="344246"/>
                  </a:lnTo>
                  <a:lnTo>
                    <a:pt x="768921" y="182168"/>
                  </a:lnTo>
                  <a:close/>
                </a:path>
                <a:path w="2315210" h="349884">
                  <a:moveTo>
                    <a:pt x="1050607" y="3263"/>
                  </a:moveTo>
                  <a:lnTo>
                    <a:pt x="980541" y="3263"/>
                  </a:lnTo>
                  <a:lnTo>
                    <a:pt x="980541" y="218605"/>
                  </a:lnTo>
                  <a:lnTo>
                    <a:pt x="980541" y="219532"/>
                  </a:lnTo>
                  <a:lnTo>
                    <a:pt x="975715" y="247878"/>
                  </a:lnTo>
                  <a:lnTo>
                    <a:pt x="962609" y="269684"/>
                  </a:lnTo>
                  <a:lnTo>
                    <a:pt x="943292" y="283705"/>
                  </a:lnTo>
                  <a:lnTo>
                    <a:pt x="919810" y="288658"/>
                  </a:lnTo>
                  <a:lnTo>
                    <a:pt x="896264" y="283705"/>
                  </a:lnTo>
                  <a:lnTo>
                    <a:pt x="876782" y="269684"/>
                  </a:lnTo>
                  <a:lnTo>
                    <a:pt x="863523" y="247878"/>
                  </a:lnTo>
                  <a:lnTo>
                    <a:pt x="858621" y="219532"/>
                  </a:lnTo>
                  <a:lnTo>
                    <a:pt x="858621" y="218605"/>
                  </a:lnTo>
                  <a:lnTo>
                    <a:pt x="863485" y="190258"/>
                  </a:lnTo>
                  <a:lnTo>
                    <a:pt x="863523" y="190068"/>
                  </a:lnTo>
                  <a:lnTo>
                    <a:pt x="876681" y="168452"/>
                  </a:lnTo>
                  <a:lnTo>
                    <a:pt x="876782" y="168275"/>
                  </a:lnTo>
                  <a:lnTo>
                    <a:pt x="896175" y="154432"/>
                  </a:lnTo>
                  <a:lnTo>
                    <a:pt x="895959" y="154432"/>
                  </a:lnTo>
                  <a:lnTo>
                    <a:pt x="919810" y="149466"/>
                  </a:lnTo>
                  <a:lnTo>
                    <a:pt x="962609" y="168452"/>
                  </a:lnTo>
                  <a:lnTo>
                    <a:pt x="980541" y="218605"/>
                  </a:lnTo>
                  <a:lnTo>
                    <a:pt x="980541" y="3263"/>
                  </a:lnTo>
                  <a:lnTo>
                    <a:pt x="979614" y="3263"/>
                  </a:lnTo>
                  <a:lnTo>
                    <a:pt x="979614" y="126580"/>
                  </a:lnTo>
                  <a:lnTo>
                    <a:pt x="965644" y="112268"/>
                  </a:lnTo>
                  <a:lnTo>
                    <a:pt x="948486" y="100368"/>
                  </a:lnTo>
                  <a:lnTo>
                    <a:pt x="927392" y="92227"/>
                  </a:lnTo>
                  <a:lnTo>
                    <a:pt x="901611" y="89204"/>
                  </a:lnTo>
                  <a:lnTo>
                    <a:pt x="858774" y="97675"/>
                  </a:lnTo>
                  <a:lnTo>
                    <a:pt x="822375" y="122555"/>
                  </a:lnTo>
                  <a:lnTo>
                    <a:pt x="797102" y="163106"/>
                  </a:lnTo>
                  <a:lnTo>
                    <a:pt x="787628" y="218605"/>
                  </a:lnTo>
                  <a:lnTo>
                    <a:pt x="787628" y="219532"/>
                  </a:lnTo>
                  <a:lnTo>
                    <a:pt x="797229" y="275018"/>
                  </a:lnTo>
                  <a:lnTo>
                    <a:pt x="822718" y="315582"/>
                  </a:lnTo>
                  <a:lnTo>
                    <a:pt x="859167" y="340474"/>
                  </a:lnTo>
                  <a:lnTo>
                    <a:pt x="901611" y="348932"/>
                  </a:lnTo>
                  <a:lnTo>
                    <a:pt x="926934" y="345859"/>
                  </a:lnTo>
                  <a:lnTo>
                    <a:pt x="947966" y="337362"/>
                  </a:lnTo>
                  <a:lnTo>
                    <a:pt x="965327" y="324485"/>
                  </a:lnTo>
                  <a:lnTo>
                    <a:pt x="979614" y="308279"/>
                  </a:lnTo>
                  <a:lnTo>
                    <a:pt x="979614" y="344246"/>
                  </a:lnTo>
                  <a:lnTo>
                    <a:pt x="1050607" y="344246"/>
                  </a:lnTo>
                  <a:lnTo>
                    <a:pt x="1050607" y="308279"/>
                  </a:lnTo>
                  <a:lnTo>
                    <a:pt x="1050607" y="288658"/>
                  </a:lnTo>
                  <a:lnTo>
                    <a:pt x="1050607" y="149466"/>
                  </a:lnTo>
                  <a:lnTo>
                    <a:pt x="1050607" y="126580"/>
                  </a:lnTo>
                  <a:lnTo>
                    <a:pt x="1050607" y="3263"/>
                  </a:lnTo>
                  <a:close/>
                </a:path>
                <a:path w="2315210" h="349884">
                  <a:moveTo>
                    <a:pt x="1432267" y="344246"/>
                  </a:moveTo>
                  <a:lnTo>
                    <a:pt x="1360690" y="239623"/>
                  </a:lnTo>
                  <a:lnTo>
                    <a:pt x="1352384" y="227482"/>
                  </a:lnTo>
                  <a:lnTo>
                    <a:pt x="1380871" y="212559"/>
                  </a:lnTo>
                  <a:lnTo>
                    <a:pt x="1403007" y="190817"/>
                  </a:lnTo>
                  <a:lnTo>
                    <a:pt x="1410347" y="176098"/>
                  </a:lnTo>
                  <a:lnTo>
                    <a:pt x="1417358" y="162052"/>
                  </a:lnTo>
                  <a:lnTo>
                    <a:pt x="1422450" y="126123"/>
                  </a:lnTo>
                  <a:lnTo>
                    <a:pt x="1422450" y="125183"/>
                  </a:lnTo>
                  <a:lnTo>
                    <a:pt x="1414449" y="82207"/>
                  </a:lnTo>
                  <a:lnTo>
                    <a:pt x="1414030" y="79946"/>
                  </a:lnTo>
                  <a:lnTo>
                    <a:pt x="1389697" y="46012"/>
                  </a:lnTo>
                  <a:lnTo>
                    <a:pt x="1350924" y="24688"/>
                  </a:lnTo>
                  <a:lnTo>
                    <a:pt x="1349590" y="24498"/>
                  </a:lnTo>
                  <a:lnTo>
                    <a:pt x="1349590" y="128917"/>
                  </a:lnTo>
                  <a:lnTo>
                    <a:pt x="1349590" y="129844"/>
                  </a:lnTo>
                  <a:lnTo>
                    <a:pt x="1345895" y="148704"/>
                  </a:lnTo>
                  <a:lnTo>
                    <a:pt x="1335163" y="163309"/>
                  </a:lnTo>
                  <a:lnTo>
                    <a:pt x="1317853" y="172745"/>
                  </a:lnTo>
                  <a:lnTo>
                    <a:pt x="1294460" y="176098"/>
                  </a:lnTo>
                  <a:lnTo>
                    <a:pt x="1221600" y="176098"/>
                  </a:lnTo>
                  <a:lnTo>
                    <a:pt x="1221600" y="82207"/>
                  </a:lnTo>
                  <a:lnTo>
                    <a:pt x="1293063" y="82207"/>
                  </a:lnTo>
                  <a:lnTo>
                    <a:pt x="1316672" y="85166"/>
                  </a:lnTo>
                  <a:lnTo>
                    <a:pt x="1334465" y="94005"/>
                  </a:lnTo>
                  <a:lnTo>
                    <a:pt x="1345679" y="108610"/>
                  </a:lnTo>
                  <a:lnTo>
                    <a:pt x="1349590" y="128917"/>
                  </a:lnTo>
                  <a:lnTo>
                    <a:pt x="1349590" y="24498"/>
                  </a:lnTo>
                  <a:lnTo>
                    <a:pt x="1299133" y="17284"/>
                  </a:lnTo>
                  <a:lnTo>
                    <a:pt x="1149667" y="17284"/>
                  </a:lnTo>
                  <a:lnTo>
                    <a:pt x="1149667" y="344246"/>
                  </a:lnTo>
                  <a:lnTo>
                    <a:pt x="1221600" y="344246"/>
                  </a:lnTo>
                  <a:lnTo>
                    <a:pt x="1221600" y="239623"/>
                  </a:lnTo>
                  <a:lnTo>
                    <a:pt x="1278115" y="239623"/>
                  </a:lnTo>
                  <a:lnTo>
                    <a:pt x="1348168" y="344246"/>
                  </a:lnTo>
                  <a:lnTo>
                    <a:pt x="1432267" y="344246"/>
                  </a:lnTo>
                  <a:close/>
                </a:path>
                <a:path w="2315210" h="349884">
                  <a:moveTo>
                    <a:pt x="1674253" y="225145"/>
                  </a:moveTo>
                  <a:lnTo>
                    <a:pt x="1671358" y="199453"/>
                  </a:lnTo>
                  <a:lnTo>
                    <a:pt x="1669592" y="183743"/>
                  </a:lnTo>
                  <a:lnTo>
                    <a:pt x="1655419" y="146621"/>
                  </a:lnTo>
                  <a:lnTo>
                    <a:pt x="1655076" y="146202"/>
                  </a:lnTo>
                  <a:lnTo>
                    <a:pt x="1631365" y="116611"/>
                  </a:lnTo>
                  <a:lnTo>
                    <a:pt x="1605114" y="101219"/>
                  </a:lnTo>
                  <a:lnTo>
                    <a:pt x="1605114" y="199453"/>
                  </a:lnTo>
                  <a:lnTo>
                    <a:pt x="1498155" y="199453"/>
                  </a:lnTo>
                  <a:lnTo>
                    <a:pt x="1504797" y="177736"/>
                  </a:lnTo>
                  <a:lnTo>
                    <a:pt x="1504848" y="177533"/>
                  </a:lnTo>
                  <a:lnTo>
                    <a:pt x="1516202" y="160909"/>
                  </a:lnTo>
                  <a:lnTo>
                    <a:pt x="1516316" y="160743"/>
                  </a:lnTo>
                  <a:lnTo>
                    <a:pt x="1532153" y="150050"/>
                  </a:lnTo>
                  <a:lnTo>
                    <a:pt x="1531899" y="150050"/>
                  </a:lnTo>
                  <a:lnTo>
                    <a:pt x="1552333" y="146202"/>
                  </a:lnTo>
                  <a:lnTo>
                    <a:pt x="1572602" y="150050"/>
                  </a:lnTo>
                  <a:lnTo>
                    <a:pt x="1588363" y="160909"/>
                  </a:lnTo>
                  <a:lnTo>
                    <a:pt x="1599171" y="177533"/>
                  </a:lnTo>
                  <a:lnTo>
                    <a:pt x="1599298" y="177736"/>
                  </a:lnTo>
                  <a:lnTo>
                    <a:pt x="1605114" y="199453"/>
                  </a:lnTo>
                  <a:lnTo>
                    <a:pt x="1605114" y="101219"/>
                  </a:lnTo>
                  <a:lnTo>
                    <a:pt x="1597126" y="96532"/>
                  </a:lnTo>
                  <a:lnTo>
                    <a:pt x="1552333" y="89217"/>
                  </a:lnTo>
                  <a:lnTo>
                    <a:pt x="1502257" y="99529"/>
                  </a:lnTo>
                  <a:lnTo>
                    <a:pt x="1463128" y="127584"/>
                  </a:lnTo>
                  <a:lnTo>
                    <a:pt x="1437652" y="169024"/>
                  </a:lnTo>
                  <a:lnTo>
                    <a:pt x="1428559" y="219544"/>
                  </a:lnTo>
                  <a:lnTo>
                    <a:pt x="1428559" y="220472"/>
                  </a:lnTo>
                  <a:lnTo>
                    <a:pt x="1438414" y="272999"/>
                  </a:lnTo>
                  <a:lnTo>
                    <a:pt x="1465757" y="313893"/>
                  </a:lnTo>
                  <a:lnTo>
                    <a:pt x="1507185" y="340410"/>
                  </a:lnTo>
                  <a:lnTo>
                    <a:pt x="1559356" y="349859"/>
                  </a:lnTo>
                  <a:lnTo>
                    <a:pt x="1591170" y="346633"/>
                  </a:lnTo>
                  <a:lnTo>
                    <a:pt x="1618729" y="337362"/>
                  </a:lnTo>
                  <a:lnTo>
                    <a:pt x="1642173" y="322656"/>
                  </a:lnTo>
                  <a:lnTo>
                    <a:pt x="1661642" y="303149"/>
                  </a:lnTo>
                  <a:lnTo>
                    <a:pt x="1650022" y="292862"/>
                  </a:lnTo>
                  <a:lnTo>
                    <a:pt x="1621002" y="267182"/>
                  </a:lnTo>
                  <a:lnTo>
                    <a:pt x="1606588" y="278879"/>
                  </a:lnTo>
                  <a:lnTo>
                    <a:pt x="1592224" y="286854"/>
                  </a:lnTo>
                  <a:lnTo>
                    <a:pt x="1577060" y="291414"/>
                  </a:lnTo>
                  <a:lnTo>
                    <a:pt x="1560283" y="292862"/>
                  </a:lnTo>
                  <a:lnTo>
                    <a:pt x="1538300" y="289737"/>
                  </a:lnTo>
                  <a:lnTo>
                    <a:pt x="1520405" y="280428"/>
                  </a:lnTo>
                  <a:lnTo>
                    <a:pt x="1507134" y="265087"/>
                  </a:lnTo>
                  <a:lnTo>
                    <a:pt x="1499082" y="243827"/>
                  </a:lnTo>
                  <a:lnTo>
                    <a:pt x="1673313" y="243827"/>
                  </a:lnTo>
                  <a:lnTo>
                    <a:pt x="1673783" y="237286"/>
                  </a:lnTo>
                  <a:lnTo>
                    <a:pt x="1674253" y="233083"/>
                  </a:lnTo>
                  <a:lnTo>
                    <a:pt x="1674253" y="225145"/>
                  </a:lnTo>
                  <a:close/>
                </a:path>
                <a:path w="2315210" h="349884">
                  <a:moveTo>
                    <a:pt x="1771446" y="3263"/>
                  </a:moveTo>
                  <a:lnTo>
                    <a:pt x="1700441" y="3263"/>
                  </a:lnTo>
                  <a:lnTo>
                    <a:pt x="1700441" y="344246"/>
                  </a:lnTo>
                  <a:lnTo>
                    <a:pt x="1771446" y="344246"/>
                  </a:lnTo>
                  <a:lnTo>
                    <a:pt x="1771446" y="3263"/>
                  </a:lnTo>
                  <a:close/>
                </a:path>
                <a:path w="2315210" h="349884">
                  <a:moveTo>
                    <a:pt x="1878888" y="93878"/>
                  </a:moveTo>
                  <a:lnTo>
                    <a:pt x="1807883" y="93878"/>
                  </a:lnTo>
                  <a:lnTo>
                    <a:pt x="1807883" y="344246"/>
                  </a:lnTo>
                  <a:lnTo>
                    <a:pt x="1878888" y="344246"/>
                  </a:lnTo>
                  <a:lnTo>
                    <a:pt x="1878888" y="93878"/>
                  </a:lnTo>
                  <a:close/>
                </a:path>
                <a:path w="2315210" h="349884">
                  <a:moveTo>
                    <a:pt x="1880755" y="3263"/>
                  </a:moveTo>
                  <a:lnTo>
                    <a:pt x="1806016" y="3263"/>
                  </a:lnTo>
                  <a:lnTo>
                    <a:pt x="1806016" y="66332"/>
                  </a:lnTo>
                  <a:lnTo>
                    <a:pt x="1880755" y="66332"/>
                  </a:lnTo>
                  <a:lnTo>
                    <a:pt x="1880755" y="3263"/>
                  </a:lnTo>
                  <a:close/>
                </a:path>
                <a:path w="2315210" h="349884">
                  <a:moveTo>
                    <a:pt x="2151202" y="225145"/>
                  </a:moveTo>
                  <a:lnTo>
                    <a:pt x="2148319" y="199453"/>
                  </a:lnTo>
                  <a:lnTo>
                    <a:pt x="2146554" y="183743"/>
                  </a:lnTo>
                  <a:lnTo>
                    <a:pt x="2132368" y="146621"/>
                  </a:lnTo>
                  <a:lnTo>
                    <a:pt x="2132025" y="146202"/>
                  </a:lnTo>
                  <a:lnTo>
                    <a:pt x="2108327" y="116611"/>
                  </a:lnTo>
                  <a:lnTo>
                    <a:pt x="2082076" y="101231"/>
                  </a:lnTo>
                  <a:lnTo>
                    <a:pt x="2082076" y="199453"/>
                  </a:lnTo>
                  <a:lnTo>
                    <a:pt x="1975116" y="199453"/>
                  </a:lnTo>
                  <a:lnTo>
                    <a:pt x="1993150" y="160909"/>
                  </a:lnTo>
                  <a:lnTo>
                    <a:pt x="2009101" y="150050"/>
                  </a:lnTo>
                  <a:lnTo>
                    <a:pt x="2008860" y="150050"/>
                  </a:lnTo>
                  <a:lnTo>
                    <a:pt x="2029294" y="146202"/>
                  </a:lnTo>
                  <a:lnTo>
                    <a:pt x="2049551" y="150050"/>
                  </a:lnTo>
                  <a:lnTo>
                    <a:pt x="2065312" y="160909"/>
                  </a:lnTo>
                  <a:lnTo>
                    <a:pt x="2076132" y="177533"/>
                  </a:lnTo>
                  <a:lnTo>
                    <a:pt x="2076259" y="177736"/>
                  </a:lnTo>
                  <a:lnTo>
                    <a:pt x="2082076" y="199453"/>
                  </a:lnTo>
                  <a:lnTo>
                    <a:pt x="2082076" y="101231"/>
                  </a:lnTo>
                  <a:lnTo>
                    <a:pt x="2074075" y="96532"/>
                  </a:lnTo>
                  <a:lnTo>
                    <a:pt x="2029294" y="89217"/>
                  </a:lnTo>
                  <a:lnTo>
                    <a:pt x="1979206" y="99529"/>
                  </a:lnTo>
                  <a:lnTo>
                    <a:pt x="1940064" y="127584"/>
                  </a:lnTo>
                  <a:lnTo>
                    <a:pt x="1914601" y="169024"/>
                  </a:lnTo>
                  <a:lnTo>
                    <a:pt x="1905508" y="219544"/>
                  </a:lnTo>
                  <a:lnTo>
                    <a:pt x="1905508" y="220472"/>
                  </a:lnTo>
                  <a:lnTo>
                    <a:pt x="1915363" y="272999"/>
                  </a:lnTo>
                  <a:lnTo>
                    <a:pt x="1942693" y="313893"/>
                  </a:lnTo>
                  <a:lnTo>
                    <a:pt x="1984133" y="340410"/>
                  </a:lnTo>
                  <a:lnTo>
                    <a:pt x="2036292" y="349859"/>
                  </a:lnTo>
                  <a:lnTo>
                    <a:pt x="2068118" y="346633"/>
                  </a:lnTo>
                  <a:lnTo>
                    <a:pt x="2095677" y="337362"/>
                  </a:lnTo>
                  <a:lnTo>
                    <a:pt x="2119134" y="322656"/>
                  </a:lnTo>
                  <a:lnTo>
                    <a:pt x="2138591" y="303149"/>
                  </a:lnTo>
                  <a:lnTo>
                    <a:pt x="2126983" y="292862"/>
                  </a:lnTo>
                  <a:lnTo>
                    <a:pt x="2097963" y="267182"/>
                  </a:lnTo>
                  <a:lnTo>
                    <a:pt x="2083536" y="278879"/>
                  </a:lnTo>
                  <a:lnTo>
                    <a:pt x="2069172" y="286854"/>
                  </a:lnTo>
                  <a:lnTo>
                    <a:pt x="2054009" y="291414"/>
                  </a:lnTo>
                  <a:lnTo>
                    <a:pt x="2037232" y="292862"/>
                  </a:lnTo>
                  <a:lnTo>
                    <a:pt x="2015261" y="289737"/>
                  </a:lnTo>
                  <a:lnTo>
                    <a:pt x="1997354" y="280428"/>
                  </a:lnTo>
                  <a:lnTo>
                    <a:pt x="1984095" y="265087"/>
                  </a:lnTo>
                  <a:lnTo>
                    <a:pt x="1976031" y="243827"/>
                  </a:lnTo>
                  <a:lnTo>
                    <a:pt x="2150275" y="243827"/>
                  </a:lnTo>
                  <a:lnTo>
                    <a:pt x="2150745" y="237286"/>
                  </a:lnTo>
                  <a:lnTo>
                    <a:pt x="2151202" y="233083"/>
                  </a:lnTo>
                  <a:lnTo>
                    <a:pt x="2151202" y="225145"/>
                  </a:lnTo>
                  <a:close/>
                </a:path>
                <a:path w="2315210" h="349884">
                  <a:moveTo>
                    <a:pt x="2315197" y="6997"/>
                  </a:moveTo>
                  <a:lnTo>
                    <a:pt x="2304948" y="4140"/>
                  </a:lnTo>
                  <a:lnTo>
                    <a:pt x="2293467" y="1917"/>
                  </a:lnTo>
                  <a:lnTo>
                    <a:pt x="2280247" y="495"/>
                  </a:lnTo>
                  <a:lnTo>
                    <a:pt x="2264740" y="0"/>
                  </a:lnTo>
                  <a:lnTo>
                    <a:pt x="2231542" y="4800"/>
                  </a:lnTo>
                  <a:lnTo>
                    <a:pt x="2207234" y="19494"/>
                  </a:lnTo>
                  <a:lnTo>
                    <a:pt x="2192299" y="44526"/>
                  </a:lnTo>
                  <a:lnTo>
                    <a:pt x="2187206" y="80340"/>
                  </a:lnTo>
                  <a:lnTo>
                    <a:pt x="2187206" y="96227"/>
                  </a:lnTo>
                  <a:lnTo>
                    <a:pt x="2157780" y="96227"/>
                  </a:lnTo>
                  <a:lnTo>
                    <a:pt x="2157780" y="154609"/>
                  </a:lnTo>
                  <a:lnTo>
                    <a:pt x="2187206" y="154609"/>
                  </a:lnTo>
                  <a:lnTo>
                    <a:pt x="2187206" y="344246"/>
                  </a:lnTo>
                  <a:lnTo>
                    <a:pt x="2258199" y="344246"/>
                  </a:lnTo>
                  <a:lnTo>
                    <a:pt x="2258199" y="154609"/>
                  </a:lnTo>
                  <a:lnTo>
                    <a:pt x="2314727" y="154609"/>
                  </a:lnTo>
                  <a:lnTo>
                    <a:pt x="2314727" y="96685"/>
                  </a:lnTo>
                  <a:lnTo>
                    <a:pt x="2257272" y="96685"/>
                  </a:lnTo>
                  <a:lnTo>
                    <a:pt x="2257272" y="86880"/>
                  </a:lnTo>
                  <a:lnTo>
                    <a:pt x="2258987" y="74764"/>
                  </a:lnTo>
                  <a:lnTo>
                    <a:pt x="2263978" y="66319"/>
                  </a:lnTo>
                  <a:lnTo>
                    <a:pt x="2272042" y="61391"/>
                  </a:lnTo>
                  <a:lnTo>
                    <a:pt x="2282952" y="59778"/>
                  </a:lnTo>
                  <a:lnTo>
                    <a:pt x="2291664" y="60210"/>
                  </a:lnTo>
                  <a:lnTo>
                    <a:pt x="2299766" y="61417"/>
                  </a:lnTo>
                  <a:lnTo>
                    <a:pt x="2307526" y="63334"/>
                  </a:lnTo>
                  <a:lnTo>
                    <a:pt x="2315197" y="65862"/>
                  </a:lnTo>
                  <a:lnTo>
                    <a:pt x="2315197" y="6997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pPr algn="l"/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16007" y="1204076"/>
              <a:ext cx="199093" cy="24515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060731" y="1145652"/>
              <a:ext cx="309880" cy="323215"/>
            </a:xfrm>
            <a:custGeom>
              <a:avLst/>
              <a:gdLst/>
              <a:ahLst/>
              <a:cxnLst/>
              <a:rect l="l" t="t" r="r" b="b"/>
              <a:pathLst>
                <a:path w="309880" h="323215">
                  <a:moveTo>
                    <a:pt x="154822" y="0"/>
                  </a:moveTo>
                  <a:lnTo>
                    <a:pt x="105886" y="7893"/>
                  </a:lnTo>
                  <a:lnTo>
                    <a:pt x="63386" y="29872"/>
                  </a:lnTo>
                  <a:lnTo>
                    <a:pt x="29872" y="63386"/>
                  </a:lnTo>
                  <a:lnTo>
                    <a:pt x="7893" y="105886"/>
                  </a:lnTo>
                  <a:lnTo>
                    <a:pt x="0" y="154822"/>
                  </a:lnTo>
                  <a:lnTo>
                    <a:pt x="5508" y="191647"/>
                  </a:lnTo>
                  <a:lnTo>
                    <a:pt x="20234" y="233668"/>
                  </a:lnTo>
                  <a:lnTo>
                    <a:pt x="41479" y="278256"/>
                  </a:lnTo>
                  <a:lnTo>
                    <a:pt x="66542" y="322785"/>
                  </a:lnTo>
                  <a:lnTo>
                    <a:pt x="76529" y="321047"/>
                  </a:lnTo>
                  <a:lnTo>
                    <a:pt x="86226" y="318661"/>
                  </a:lnTo>
                  <a:lnTo>
                    <a:pt x="95607" y="315657"/>
                  </a:lnTo>
                  <a:lnTo>
                    <a:pt x="104646" y="312063"/>
                  </a:lnTo>
                  <a:lnTo>
                    <a:pt x="80456" y="273034"/>
                  </a:lnTo>
                  <a:lnTo>
                    <a:pt x="58684" y="232054"/>
                  </a:lnTo>
                  <a:lnTo>
                    <a:pt x="42958" y="192556"/>
                  </a:lnTo>
                  <a:lnTo>
                    <a:pt x="36909" y="157974"/>
                  </a:lnTo>
                  <a:lnTo>
                    <a:pt x="46189" y="112122"/>
                  </a:lnTo>
                  <a:lnTo>
                    <a:pt x="71482" y="74637"/>
                  </a:lnTo>
                  <a:lnTo>
                    <a:pt x="108966" y="49342"/>
                  </a:lnTo>
                  <a:lnTo>
                    <a:pt x="154822" y="40061"/>
                  </a:lnTo>
                  <a:lnTo>
                    <a:pt x="200678" y="49342"/>
                  </a:lnTo>
                  <a:lnTo>
                    <a:pt x="238162" y="74637"/>
                  </a:lnTo>
                  <a:lnTo>
                    <a:pt x="263455" y="112122"/>
                  </a:lnTo>
                  <a:lnTo>
                    <a:pt x="272735" y="157974"/>
                  </a:lnTo>
                  <a:lnTo>
                    <a:pt x="272408" y="165560"/>
                  </a:lnTo>
                  <a:lnTo>
                    <a:pt x="271436" y="173634"/>
                  </a:lnTo>
                  <a:lnTo>
                    <a:pt x="269828" y="182174"/>
                  </a:lnTo>
                  <a:lnTo>
                    <a:pt x="267593" y="191156"/>
                  </a:lnTo>
                  <a:lnTo>
                    <a:pt x="277134" y="190780"/>
                  </a:lnTo>
                  <a:lnTo>
                    <a:pt x="286417" y="191223"/>
                  </a:lnTo>
                  <a:lnTo>
                    <a:pt x="295367" y="192465"/>
                  </a:lnTo>
                  <a:lnTo>
                    <a:pt x="303906" y="194486"/>
                  </a:lnTo>
                  <a:lnTo>
                    <a:pt x="306340" y="184064"/>
                  </a:lnTo>
                  <a:lnTo>
                    <a:pt x="308142" y="173951"/>
                  </a:lnTo>
                  <a:lnTo>
                    <a:pt x="309260" y="164190"/>
                  </a:lnTo>
                  <a:lnTo>
                    <a:pt x="309645" y="154822"/>
                  </a:lnTo>
                  <a:lnTo>
                    <a:pt x="301751" y="105886"/>
                  </a:lnTo>
                  <a:lnTo>
                    <a:pt x="279773" y="63386"/>
                  </a:lnTo>
                  <a:lnTo>
                    <a:pt x="246258" y="29872"/>
                  </a:lnTo>
                  <a:lnTo>
                    <a:pt x="203758" y="7893"/>
                  </a:lnTo>
                  <a:lnTo>
                    <a:pt x="154822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pPr algn="l"/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37354" y="1354879"/>
              <a:ext cx="222014" cy="24079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359027" y="1113465"/>
              <a:ext cx="563245" cy="534035"/>
            </a:xfrm>
            <a:custGeom>
              <a:avLst/>
              <a:gdLst/>
              <a:ahLst/>
              <a:cxnLst/>
              <a:rect l="l" t="t" r="r" b="b"/>
              <a:pathLst>
                <a:path w="563244" h="534035">
                  <a:moveTo>
                    <a:pt x="391121" y="63779"/>
                  </a:moveTo>
                  <a:lnTo>
                    <a:pt x="348322" y="63779"/>
                  </a:lnTo>
                  <a:lnTo>
                    <a:pt x="348322" y="259283"/>
                  </a:lnTo>
                  <a:lnTo>
                    <a:pt x="229031" y="378561"/>
                  </a:lnTo>
                  <a:lnTo>
                    <a:pt x="206590" y="356057"/>
                  </a:lnTo>
                  <a:lnTo>
                    <a:pt x="303364" y="259283"/>
                  </a:lnTo>
                  <a:lnTo>
                    <a:pt x="215341" y="171259"/>
                  </a:lnTo>
                  <a:lnTo>
                    <a:pt x="215341" y="259283"/>
                  </a:lnTo>
                  <a:lnTo>
                    <a:pt x="165989" y="378561"/>
                  </a:lnTo>
                  <a:lnTo>
                    <a:pt x="158813" y="375577"/>
                  </a:lnTo>
                  <a:lnTo>
                    <a:pt x="136347" y="366229"/>
                  </a:lnTo>
                  <a:lnTo>
                    <a:pt x="180644" y="259283"/>
                  </a:lnTo>
                  <a:lnTo>
                    <a:pt x="136347" y="152323"/>
                  </a:lnTo>
                  <a:lnTo>
                    <a:pt x="159105" y="142913"/>
                  </a:lnTo>
                  <a:lnTo>
                    <a:pt x="165989" y="140055"/>
                  </a:lnTo>
                  <a:lnTo>
                    <a:pt x="214757" y="257784"/>
                  </a:lnTo>
                  <a:lnTo>
                    <a:pt x="215341" y="259283"/>
                  </a:lnTo>
                  <a:lnTo>
                    <a:pt x="215341" y="171259"/>
                  </a:lnTo>
                  <a:lnTo>
                    <a:pt x="206590" y="162496"/>
                  </a:lnTo>
                  <a:lnTo>
                    <a:pt x="229031" y="140055"/>
                  </a:lnTo>
                  <a:lnTo>
                    <a:pt x="348322" y="259283"/>
                  </a:lnTo>
                  <a:lnTo>
                    <a:pt x="348322" y="63779"/>
                  </a:lnTo>
                  <a:lnTo>
                    <a:pt x="105537" y="63779"/>
                  </a:lnTo>
                  <a:lnTo>
                    <a:pt x="105537" y="142913"/>
                  </a:lnTo>
                  <a:lnTo>
                    <a:pt x="105537" y="375577"/>
                  </a:lnTo>
                  <a:lnTo>
                    <a:pt x="73761" y="375577"/>
                  </a:lnTo>
                  <a:lnTo>
                    <a:pt x="73761" y="142913"/>
                  </a:lnTo>
                  <a:lnTo>
                    <a:pt x="105537" y="142913"/>
                  </a:lnTo>
                  <a:lnTo>
                    <a:pt x="105537" y="63779"/>
                  </a:lnTo>
                  <a:lnTo>
                    <a:pt x="0" y="63779"/>
                  </a:lnTo>
                  <a:lnTo>
                    <a:pt x="0" y="454901"/>
                  </a:lnTo>
                  <a:lnTo>
                    <a:pt x="391121" y="454901"/>
                  </a:lnTo>
                  <a:lnTo>
                    <a:pt x="391121" y="378561"/>
                  </a:lnTo>
                  <a:lnTo>
                    <a:pt x="391121" y="140055"/>
                  </a:lnTo>
                  <a:lnTo>
                    <a:pt x="391121" y="63779"/>
                  </a:lnTo>
                  <a:close/>
                </a:path>
                <a:path w="563244" h="534035">
                  <a:moveTo>
                    <a:pt x="562813" y="0"/>
                  </a:moveTo>
                  <a:lnTo>
                    <a:pt x="547497" y="0"/>
                  </a:lnTo>
                  <a:lnTo>
                    <a:pt x="547497" y="533946"/>
                  </a:lnTo>
                  <a:lnTo>
                    <a:pt x="562813" y="533946"/>
                  </a:lnTo>
                  <a:lnTo>
                    <a:pt x="562813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pPr algn="l"/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692249" y="2041158"/>
            <a:ext cx="4278630" cy="3114675"/>
          </a:xfrm>
          <a:prstGeom prst="rect">
            <a:avLst/>
          </a:prstGeom>
        </p:spPr>
        <p:txBody>
          <a:bodyPr vert="horz" wrap="square" lIns="0" tIns="147955" rIns="0" bIns="0" rtlCol="0">
            <a:spAutoFit/>
          </a:bodyPr>
          <a:lstStyle/>
          <a:p>
            <a:pPr marL="12700" marR="7620" indent="-6350" algn="ctr">
              <a:lnSpc>
                <a:spcPct val="78800"/>
              </a:lnSpc>
              <a:spcBef>
                <a:spcPts val="1165"/>
              </a:spcBef>
            </a:pPr>
            <a:r>
              <a:rPr sz="4100" b="1" spc="-140" dirty="0">
                <a:solidFill>
                  <a:srgbClr val="FFFFFF"/>
                </a:solidFill>
                <a:latin typeface="Gotham"/>
                <a:cs typeface="Gotham"/>
              </a:rPr>
              <a:t>Which</a:t>
            </a:r>
            <a:r>
              <a:rPr sz="4100" b="1" spc="-295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4100" b="1" spc="-20" dirty="0">
                <a:solidFill>
                  <a:srgbClr val="FFFFFF"/>
                </a:solidFill>
                <a:latin typeface="Gotham"/>
                <a:cs typeface="Gotham"/>
              </a:rPr>
              <a:t>gift </a:t>
            </a:r>
            <a:r>
              <a:rPr sz="4100" b="1" spc="-195" dirty="0">
                <a:solidFill>
                  <a:srgbClr val="FFFFFF"/>
                </a:solidFill>
                <a:latin typeface="Gotham"/>
                <a:cs typeface="Gotham"/>
              </a:rPr>
              <a:t>removes</a:t>
            </a:r>
            <a:r>
              <a:rPr sz="4100" b="1" spc="-265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4100" b="1" spc="-155" dirty="0">
                <a:solidFill>
                  <a:srgbClr val="FFFFFF"/>
                </a:solidFill>
                <a:latin typeface="Gotham"/>
                <a:cs typeface="Gotham"/>
              </a:rPr>
              <a:t>bacteria </a:t>
            </a:r>
            <a:r>
              <a:rPr sz="4100" b="1" spc="-110" dirty="0">
                <a:solidFill>
                  <a:srgbClr val="FFFFFF"/>
                </a:solidFill>
                <a:latin typeface="Gotham"/>
                <a:cs typeface="Gotham"/>
              </a:rPr>
              <a:t>and</a:t>
            </a:r>
            <a:r>
              <a:rPr sz="4100" b="1" spc="-305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4100" b="1" spc="-140" dirty="0">
                <a:solidFill>
                  <a:srgbClr val="FFFFFF"/>
                </a:solidFill>
                <a:latin typeface="Gotham"/>
                <a:cs typeface="Gotham"/>
              </a:rPr>
              <a:t>helps</a:t>
            </a:r>
            <a:r>
              <a:rPr sz="4100" b="1" spc="-305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4100" b="1" spc="-114" dirty="0">
                <a:solidFill>
                  <a:srgbClr val="FFFFFF"/>
                </a:solidFill>
                <a:latin typeface="Gotham"/>
                <a:cs typeface="Gotham"/>
              </a:rPr>
              <a:t>reduce </a:t>
            </a:r>
            <a:r>
              <a:rPr sz="4100" b="1" spc="-150" dirty="0">
                <a:solidFill>
                  <a:srgbClr val="FFFFFF"/>
                </a:solidFill>
                <a:latin typeface="Gotham"/>
                <a:cs typeface="Gotham"/>
              </a:rPr>
              <a:t>diseases</a:t>
            </a:r>
            <a:r>
              <a:rPr sz="4100" b="1" spc="-280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4100" b="1" spc="-25" dirty="0">
                <a:solidFill>
                  <a:srgbClr val="FFFFFF"/>
                </a:solidFill>
                <a:latin typeface="Gotham"/>
                <a:cs typeface="Gotham"/>
              </a:rPr>
              <a:t>for </a:t>
            </a:r>
            <a:r>
              <a:rPr sz="4100" b="1" spc="-160" dirty="0">
                <a:solidFill>
                  <a:srgbClr val="FFFFFF"/>
                </a:solidFill>
                <a:latin typeface="Gotham"/>
                <a:cs typeface="Gotham"/>
              </a:rPr>
              <a:t>children</a:t>
            </a:r>
            <a:r>
              <a:rPr sz="4100" b="1" spc="-265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4100" b="1" spc="-25" dirty="0">
                <a:solidFill>
                  <a:srgbClr val="FFFFFF"/>
                </a:solidFill>
                <a:latin typeface="Gotham"/>
                <a:cs typeface="Gotham"/>
              </a:rPr>
              <a:t>and </a:t>
            </a:r>
            <a:r>
              <a:rPr sz="4100" b="1" spc="-60" dirty="0">
                <a:solidFill>
                  <a:srgbClr val="FFFFFF"/>
                </a:solidFill>
                <a:latin typeface="Gotham"/>
                <a:cs typeface="Gotham"/>
              </a:rPr>
              <a:t>families?</a:t>
            </a:r>
            <a:endParaRPr sz="4100">
              <a:latin typeface="Gotham Bold"/>
              <a:cs typeface="Gotham Bold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0052050" y="6135949"/>
            <a:ext cx="8322945" cy="4244975"/>
            <a:chOff x="10052050" y="6135949"/>
            <a:chExt cx="8322945" cy="4244975"/>
          </a:xfrm>
        </p:grpSpPr>
        <p:sp>
          <p:nvSpPr>
            <p:cNvPr id="16" name="object 16"/>
            <p:cNvSpPr/>
            <p:nvPr/>
          </p:nvSpPr>
          <p:spPr>
            <a:xfrm>
              <a:off x="10052050" y="6135960"/>
              <a:ext cx="8322945" cy="4244975"/>
            </a:xfrm>
            <a:custGeom>
              <a:avLst/>
              <a:gdLst/>
              <a:ahLst/>
              <a:cxnLst/>
              <a:rect l="l" t="t" r="r" b="b"/>
              <a:pathLst>
                <a:path w="8322944" h="4244975">
                  <a:moveTo>
                    <a:pt x="3735717" y="0"/>
                  </a:moveTo>
                  <a:lnTo>
                    <a:pt x="0" y="0"/>
                  </a:lnTo>
                  <a:lnTo>
                    <a:pt x="0" y="4244975"/>
                  </a:lnTo>
                  <a:lnTo>
                    <a:pt x="3735717" y="4244975"/>
                  </a:lnTo>
                  <a:lnTo>
                    <a:pt x="3735717" y="0"/>
                  </a:lnTo>
                  <a:close/>
                </a:path>
                <a:path w="8322944" h="4244975">
                  <a:moveTo>
                    <a:pt x="8322665" y="0"/>
                  </a:moveTo>
                  <a:lnTo>
                    <a:pt x="4586948" y="0"/>
                  </a:lnTo>
                  <a:lnTo>
                    <a:pt x="4586948" y="4244975"/>
                  </a:lnTo>
                  <a:lnTo>
                    <a:pt x="8322665" y="4244975"/>
                  </a:lnTo>
                  <a:lnTo>
                    <a:pt x="83226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45954" y="6457929"/>
              <a:ext cx="2947920" cy="294792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032893" y="6457929"/>
              <a:ext cx="2947931" cy="2947920"/>
            </a:xfrm>
            <a:prstGeom prst="rect">
              <a:avLst/>
            </a:prstGeom>
          </p:spPr>
        </p:pic>
      </p:grpSp>
      <p:sp>
        <p:nvSpPr>
          <p:cNvPr id="19" name="object 19">
            <a:hlinkClick r:id="rId8" action="ppaction://hlinksldjump"/>
          </p:cNvPr>
          <p:cNvSpPr txBox="1"/>
          <p:nvPr/>
        </p:nvSpPr>
        <p:spPr>
          <a:xfrm>
            <a:off x="10052050" y="854075"/>
            <a:ext cx="3736340" cy="424497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150"/>
              </a:spcBef>
            </a:pPr>
            <a:endParaRPr sz="295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</a:pPr>
            <a:r>
              <a:rPr sz="2950" b="1" spc="-210" dirty="0">
                <a:solidFill>
                  <a:srgbClr val="11294B"/>
                </a:solidFill>
                <a:latin typeface="Gotham"/>
                <a:cs typeface="Gotham"/>
              </a:rPr>
              <a:t>WATER</a:t>
            </a:r>
            <a:r>
              <a:rPr sz="2950" b="1" spc="-204" dirty="0">
                <a:solidFill>
                  <a:srgbClr val="11294B"/>
                </a:solidFill>
                <a:latin typeface="Gotham"/>
                <a:cs typeface="Gotham"/>
              </a:rPr>
              <a:t> </a:t>
            </a:r>
            <a:r>
              <a:rPr sz="2950" b="1" spc="-10" dirty="0">
                <a:solidFill>
                  <a:srgbClr val="11294B"/>
                </a:solidFill>
                <a:latin typeface="Gotham"/>
                <a:cs typeface="Gotham"/>
              </a:rPr>
              <a:t>FILTER</a:t>
            </a:r>
            <a:endParaRPr sz="2950" dirty="0">
              <a:latin typeface="Gotham Bold"/>
              <a:cs typeface="Gotham Bold"/>
            </a:endParaRPr>
          </a:p>
        </p:txBody>
      </p:sp>
      <p:sp>
        <p:nvSpPr>
          <p:cNvPr id="20" name="object 20">
            <a:hlinkClick r:id="" action="ppaction://hlinkshowjump?jump=nextslide"/>
          </p:cNvPr>
          <p:cNvSpPr txBox="1"/>
          <p:nvPr/>
        </p:nvSpPr>
        <p:spPr>
          <a:xfrm>
            <a:off x="14638999" y="854075"/>
            <a:ext cx="3736340" cy="4244975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150"/>
              </a:spcBef>
            </a:pPr>
            <a:endParaRPr sz="295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</a:pPr>
            <a:r>
              <a:rPr sz="2950" b="1" spc="-20" dirty="0">
                <a:solidFill>
                  <a:srgbClr val="11294B"/>
                </a:solidFill>
                <a:latin typeface="Gotham"/>
                <a:cs typeface="Gotham"/>
              </a:rPr>
              <a:t>PIGS</a:t>
            </a:r>
            <a:endParaRPr sz="2950" dirty="0">
              <a:latin typeface="Gotham Bold"/>
              <a:cs typeface="Gotham Bold"/>
            </a:endParaRPr>
          </a:p>
        </p:txBody>
      </p:sp>
      <p:sp>
        <p:nvSpPr>
          <p:cNvPr id="21" name="object 21">
            <a:hlinkClick r:id="" action="ppaction://hlinkshowjump?jump=nextslide"/>
          </p:cNvPr>
          <p:cNvSpPr txBox="1"/>
          <p:nvPr/>
        </p:nvSpPr>
        <p:spPr>
          <a:xfrm>
            <a:off x="10052050" y="6035675"/>
            <a:ext cx="3736340" cy="4244975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325"/>
              </a:spcBef>
            </a:pPr>
            <a:endParaRPr sz="2950" dirty="0">
              <a:latin typeface="Times New Roman"/>
              <a:cs typeface="Times New Roman"/>
            </a:endParaRPr>
          </a:p>
          <a:p>
            <a:pPr marL="975994">
              <a:lnSpc>
                <a:spcPct val="100000"/>
              </a:lnSpc>
            </a:pPr>
            <a:r>
              <a:rPr sz="2950" b="1" spc="-10" dirty="0">
                <a:solidFill>
                  <a:srgbClr val="11294B"/>
                </a:solidFill>
                <a:latin typeface="Gotham"/>
                <a:cs typeface="Gotham"/>
              </a:rPr>
              <a:t>BLANKET</a:t>
            </a:r>
            <a:endParaRPr sz="2950" dirty="0">
              <a:latin typeface="Gotham Bold"/>
              <a:cs typeface="Gotham Bold"/>
            </a:endParaRPr>
          </a:p>
        </p:txBody>
      </p:sp>
      <p:sp>
        <p:nvSpPr>
          <p:cNvPr id="22" name="object 22">
            <a:hlinkClick r:id="" action="ppaction://hlinkshowjump?jump=nextslide"/>
          </p:cNvPr>
          <p:cNvSpPr txBox="1"/>
          <p:nvPr/>
        </p:nvSpPr>
        <p:spPr>
          <a:xfrm>
            <a:off x="14638999" y="6057900"/>
            <a:ext cx="3736340" cy="4244975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325"/>
              </a:spcBef>
            </a:pPr>
            <a:endParaRPr sz="2950" dirty="0">
              <a:latin typeface="Times New Roman"/>
              <a:cs typeface="Times New Roman"/>
            </a:endParaRPr>
          </a:p>
          <a:p>
            <a:pPr marL="969010">
              <a:lnSpc>
                <a:spcPct val="100000"/>
              </a:lnSpc>
            </a:pPr>
            <a:r>
              <a:rPr sz="2950" b="1" spc="-10" dirty="0">
                <a:solidFill>
                  <a:srgbClr val="11294B"/>
                </a:solidFill>
                <a:latin typeface="Gotham"/>
                <a:cs typeface="Gotham"/>
              </a:rPr>
              <a:t>PAJAMAS</a:t>
            </a:r>
            <a:endParaRPr sz="2950" dirty="0">
              <a:latin typeface="Gotham Bold"/>
              <a:cs typeface="Gotham Bold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2204264" y="-26176"/>
            <a:ext cx="7004684" cy="11361420"/>
            <a:chOff x="2204264" y="-26176"/>
            <a:chExt cx="7004684" cy="11361420"/>
          </a:xfrm>
        </p:grpSpPr>
        <p:sp>
          <p:nvSpPr>
            <p:cNvPr id="24" name="object 24"/>
            <p:cNvSpPr/>
            <p:nvPr/>
          </p:nvSpPr>
          <p:spPr>
            <a:xfrm>
              <a:off x="8822629" y="99466"/>
              <a:ext cx="264160" cy="1493520"/>
            </a:xfrm>
            <a:custGeom>
              <a:avLst/>
              <a:gdLst/>
              <a:ahLst/>
              <a:cxnLst/>
              <a:rect l="l" t="t" r="r" b="b"/>
              <a:pathLst>
                <a:path w="264159" h="1493520">
                  <a:moveTo>
                    <a:pt x="263950" y="0"/>
                  </a:moveTo>
                  <a:lnTo>
                    <a:pt x="262461" y="51333"/>
                  </a:lnTo>
                  <a:lnTo>
                    <a:pt x="260568" y="102535"/>
                  </a:lnTo>
                  <a:lnTo>
                    <a:pt x="258259" y="153609"/>
                  </a:lnTo>
                  <a:lnTo>
                    <a:pt x="255524" y="204558"/>
                  </a:lnTo>
                  <a:lnTo>
                    <a:pt x="252353" y="255383"/>
                  </a:lnTo>
                  <a:lnTo>
                    <a:pt x="248735" y="306088"/>
                  </a:lnTo>
                  <a:lnTo>
                    <a:pt x="244659" y="356674"/>
                  </a:lnTo>
                  <a:lnTo>
                    <a:pt x="240114" y="407145"/>
                  </a:lnTo>
                  <a:lnTo>
                    <a:pt x="235090" y="457502"/>
                  </a:lnTo>
                  <a:lnTo>
                    <a:pt x="229576" y="507749"/>
                  </a:lnTo>
                  <a:lnTo>
                    <a:pt x="223562" y="557888"/>
                  </a:lnTo>
                  <a:lnTo>
                    <a:pt x="217036" y="607922"/>
                  </a:lnTo>
                  <a:lnTo>
                    <a:pt x="209989" y="657853"/>
                  </a:lnTo>
                  <a:lnTo>
                    <a:pt x="202409" y="707683"/>
                  </a:lnTo>
                  <a:lnTo>
                    <a:pt x="194285" y="757415"/>
                  </a:lnTo>
                  <a:lnTo>
                    <a:pt x="185608" y="807052"/>
                  </a:lnTo>
                  <a:lnTo>
                    <a:pt x="176367" y="856596"/>
                  </a:lnTo>
                  <a:lnTo>
                    <a:pt x="166550" y="906049"/>
                  </a:lnTo>
                  <a:lnTo>
                    <a:pt x="156147" y="955415"/>
                  </a:lnTo>
                  <a:lnTo>
                    <a:pt x="145148" y="1004696"/>
                  </a:lnTo>
                  <a:lnTo>
                    <a:pt x="133541" y="1053893"/>
                  </a:lnTo>
                  <a:lnTo>
                    <a:pt x="121317" y="1103011"/>
                  </a:lnTo>
                  <a:lnTo>
                    <a:pt x="108464" y="1152051"/>
                  </a:lnTo>
                  <a:lnTo>
                    <a:pt x="94972" y="1201016"/>
                  </a:lnTo>
                  <a:lnTo>
                    <a:pt x="80830" y="1249908"/>
                  </a:lnTo>
                  <a:lnTo>
                    <a:pt x="66028" y="1298730"/>
                  </a:lnTo>
                  <a:lnTo>
                    <a:pt x="50554" y="1347484"/>
                  </a:lnTo>
                  <a:lnTo>
                    <a:pt x="34399" y="1396174"/>
                  </a:lnTo>
                  <a:lnTo>
                    <a:pt x="17551" y="1444801"/>
                  </a:lnTo>
                  <a:lnTo>
                    <a:pt x="0" y="1493368"/>
                  </a:lnTo>
                </a:path>
              </a:pathLst>
            </a:custGeom>
            <a:ln w="52354">
              <a:solidFill>
                <a:srgbClr val="E1A129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151039" y="1889659"/>
              <a:ext cx="552450" cy="1327150"/>
            </a:xfrm>
            <a:custGeom>
              <a:avLst/>
              <a:gdLst/>
              <a:ahLst/>
              <a:cxnLst/>
              <a:rect l="l" t="t" r="r" b="b"/>
              <a:pathLst>
                <a:path w="552450" h="1327150">
                  <a:moveTo>
                    <a:pt x="552213" y="0"/>
                  </a:moveTo>
                  <a:lnTo>
                    <a:pt x="532498" y="47392"/>
                  </a:lnTo>
                  <a:lnTo>
                    <a:pt x="512725" y="94761"/>
                  </a:lnTo>
                  <a:lnTo>
                    <a:pt x="492899" y="142110"/>
                  </a:lnTo>
                  <a:lnTo>
                    <a:pt x="473029" y="189440"/>
                  </a:lnTo>
                  <a:lnTo>
                    <a:pt x="453120" y="236755"/>
                  </a:lnTo>
                  <a:lnTo>
                    <a:pt x="433180" y="284058"/>
                  </a:lnTo>
                  <a:lnTo>
                    <a:pt x="413214" y="331350"/>
                  </a:lnTo>
                  <a:lnTo>
                    <a:pt x="393230" y="378636"/>
                  </a:lnTo>
                  <a:lnTo>
                    <a:pt x="373234" y="425916"/>
                  </a:lnTo>
                  <a:lnTo>
                    <a:pt x="353233" y="473195"/>
                  </a:lnTo>
                  <a:lnTo>
                    <a:pt x="333234" y="520475"/>
                  </a:lnTo>
                  <a:lnTo>
                    <a:pt x="313244" y="567758"/>
                  </a:lnTo>
                  <a:lnTo>
                    <a:pt x="293268" y="615048"/>
                  </a:lnTo>
                  <a:lnTo>
                    <a:pt x="273314" y="662346"/>
                  </a:lnTo>
                  <a:lnTo>
                    <a:pt x="253389" y="709656"/>
                  </a:lnTo>
                  <a:lnTo>
                    <a:pt x="233499" y="756980"/>
                  </a:lnTo>
                  <a:lnTo>
                    <a:pt x="213651" y="804320"/>
                  </a:lnTo>
                  <a:lnTo>
                    <a:pt x="193851" y="851681"/>
                  </a:lnTo>
                  <a:lnTo>
                    <a:pt x="174107" y="899064"/>
                  </a:lnTo>
                  <a:lnTo>
                    <a:pt x="154425" y="946471"/>
                  </a:lnTo>
                  <a:lnTo>
                    <a:pt x="134811" y="993907"/>
                  </a:lnTo>
                  <a:lnTo>
                    <a:pt x="115273" y="1041372"/>
                  </a:lnTo>
                  <a:lnTo>
                    <a:pt x="95816" y="1088871"/>
                  </a:lnTo>
                  <a:lnTo>
                    <a:pt x="76449" y="1136406"/>
                  </a:lnTo>
                  <a:lnTo>
                    <a:pt x="57177" y="1183978"/>
                  </a:lnTo>
                  <a:lnTo>
                    <a:pt x="38006" y="1231592"/>
                  </a:lnTo>
                  <a:lnTo>
                    <a:pt x="18945" y="1279250"/>
                  </a:lnTo>
                  <a:lnTo>
                    <a:pt x="0" y="1326954"/>
                  </a:lnTo>
                </a:path>
              </a:pathLst>
            </a:custGeom>
            <a:ln w="52354">
              <a:solidFill>
                <a:srgbClr val="E1A129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520808" y="3510259"/>
              <a:ext cx="517525" cy="2905125"/>
            </a:xfrm>
            <a:custGeom>
              <a:avLst/>
              <a:gdLst/>
              <a:ahLst/>
              <a:cxnLst/>
              <a:rect l="l" t="t" r="r" b="b"/>
              <a:pathLst>
                <a:path w="517525" h="2905125">
                  <a:moveTo>
                    <a:pt x="517469" y="0"/>
                  </a:moveTo>
                  <a:lnTo>
                    <a:pt x="500147" y="47205"/>
                  </a:lnTo>
                  <a:lnTo>
                    <a:pt x="483031" y="94508"/>
                  </a:lnTo>
                  <a:lnTo>
                    <a:pt x="466125" y="141907"/>
                  </a:lnTo>
                  <a:lnTo>
                    <a:pt x="449436" y="189401"/>
                  </a:lnTo>
                  <a:lnTo>
                    <a:pt x="432968" y="236988"/>
                  </a:lnTo>
                  <a:lnTo>
                    <a:pt x="416726" y="284667"/>
                  </a:lnTo>
                  <a:lnTo>
                    <a:pt x="400715" y="332436"/>
                  </a:lnTo>
                  <a:lnTo>
                    <a:pt x="384940" y="380294"/>
                  </a:lnTo>
                  <a:lnTo>
                    <a:pt x="369406" y="428239"/>
                  </a:lnTo>
                  <a:lnTo>
                    <a:pt x="354118" y="476270"/>
                  </a:lnTo>
                  <a:lnTo>
                    <a:pt x="339081" y="524385"/>
                  </a:lnTo>
                  <a:lnTo>
                    <a:pt x="324299" y="572584"/>
                  </a:lnTo>
                  <a:lnTo>
                    <a:pt x="309779" y="620864"/>
                  </a:lnTo>
                  <a:lnTo>
                    <a:pt x="295524" y="669224"/>
                  </a:lnTo>
                  <a:lnTo>
                    <a:pt x="281541" y="717663"/>
                  </a:lnTo>
                  <a:lnTo>
                    <a:pt x="267833" y="766179"/>
                  </a:lnTo>
                  <a:lnTo>
                    <a:pt x="254406" y="814770"/>
                  </a:lnTo>
                  <a:lnTo>
                    <a:pt x="241264" y="863436"/>
                  </a:lnTo>
                  <a:lnTo>
                    <a:pt x="228413" y="912175"/>
                  </a:lnTo>
                  <a:lnTo>
                    <a:pt x="215858" y="960985"/>
                  </a:lnTo>
                  <a:lnTo>
                    <a:pt x="203604" y="1009864"/>
                  </a:lnTo>
                  <a:lnTo>
                    <a:pt x="191655" y="1058813"/>
                  </a:lnTo>
                  <a:lnTo>
                    <a:pt x="180017" y="1107828"/>
                  </a:lnTo>
                  <a:lnTo>
                    <a:pt x="168695" y="1156909"/>
                  </a:lnTo>
                  <a:lnTo>
                    <a:pt x="157693" y="1206054"/>
                  </a:lnTo>
                  <a:lnTo>
                    <a:pt x="147017" y="1255261"/>
                  </a:lnTo>
                  <a:lnTo>
                    <a:pt x="136671" y="1304529"/>
                  </a:lnTo>
                  <a:lnTo>
                    <a:pt x="126661" y="1353858"/>
                  </a:lnTo>
                  <a:lnTo>
                    <a:pt x="116991" y="1403244"/>
                  </a:lnTo>
                  <a:lnTo>
                    <a:pt x="107667" y="1452687"/>
                  </a:lnTo>
                  <a:lnTo>
                    <a:pt x="98693" y="1502186"/>
                  </a:lnTo>
                  <a:lnTo>
                    <a:pt x="90075" y="1551738"/>
                  </a:lnTo>
                  <a:lnTo>
                    <a:pt x="81816" y="1601343"/>
                  </a:lnTo>
                  <a:lnTo>
                    <a:pt x="73924" y="1650999"/>
                  </a:lnTo>
                  <a:lnTo>
                    <a:pt x="66401" y="1700704"/>
                  </a:lnTo>
                  <a:lnTo>
                    <a:pt x="59254" y="1750457"/>
                  </a:lnTo>
                  <a:lnTo>
                    <a:pt x="52488" y="1800257"/>
                  </a:lnTo>
                  <a:lnTo>
                    <a:pt x="46106" y="1850102"/>
                  </a:lnTo>
                  <a:lnTo>
                    <a:pt x="40115" y="1899990"/>
                  </a:lnTo>
                  <a:lnTo>
                    <a:pt x="34519" y="1949921"/>
                  </a:lnTo>
                  <a:lnTo>
                    <a:pt x="29323" y="1999892"/>
                  </a:lnTo>
                  <a:lnTo>
                    <a:pt x="24532" y="2049903"/>
                  </a:lnTo>
                  <a:lnTo>
                    <a:pt x="20152" y="2099952"/>
                  </a:lnTo>
                  <a:lnTo>
                    <a:pt x="16187" y="2150037"/>
                  </a:lnTo>
                  <a:lnTo>
                    <a:pt x="12641" y="2200157"/>
                  </a:lnTo>
                  <a:lnTo>
                    <a:pt x="9521" y="2250310"/>
                  </a:lnTo>
                  <a:lnTo>
                    <a:pt x="6831" y="2300495"/>
                  </a:lnTo>
                  <a:lnTo>
                    <a:pt x="4576" y="2350711"/>
                  </a:lnTo>
                  <a:lnTo>
                    <a:pt x="2761" y="2400956"/>
                  </a:lnTo>
                  <a:lnTo>
                    <a:pt x="1390" y="2451229"/>
                  </a:lnTo>
                  <a:lnTo>
                    <a:pt x="470" y="2501528"/>
                  </a:lnTo>
                  <a:lnTo>
                    <a:pt x="5" y="2551851"/>
                  </a:lnTo>
                  <a:lnTo>
                    <a:pt x="0" y="2602198"/>
                  </a:lnTo>
                  <a:lnTo>
                    <a:pt x="459" y="2652567"/>
                  </a:lnTo>
                  <a:lnTo>
                    <a:pt x="1388" y="2702956"/>
                  </a:lnTo>
                  <a:lnTo>
                    <a:pt x="2793" y="2753364"/>
                  </a:lnTo>
                  <a:lnTo>
                    <a:pt x="4677" y="2803789"/>
                  </a:lnTo>
                  <a:lnTo>
                    <a:pt x="7045" y="2854230"/>
                  </a:lnTo>
                  <a:lnTo>
                    <a:pt x="9904" y="2904686"/>
                  </a:lnTo>
                </a:path>
              </a:pathLst>
            </a:custGeom>
            <a:ln w="52354">
              <a:solidFill>
                <a:srgbClr val="E1A129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560095" y="6720823"/>
              <a:ext cx="832485" cy="2186940"/>
            </a:xfrm>
            <a:custGeom>
              <a:avLst/>
              <a:gdLst/>
              <a:ahLst/>
              <a:cxnLst/>
              <a:rect l="l" t="t" r="r" b="b"/>
              <a:pathLst>
                <a:path w="832484" h="2186940">
                  <a:moveTo>
                    <a:pt x="0" y="0"/>
                  </a:moveTo>
                  <a:lnTo>
                    <a:pt x="7221" y="50238"/>
                  </a:lnTo>
                  <a:lnTo>
                    <a:pt x="15102" y="100236"/>
                  </a:lnTo>
                  <a:lnTo>
                    <a:pt x="23628" y="150000"/>
                  </a:lnTo>
                  <a:lnTo>
                    <a:pt x="32786" y="199533"/>
                  </a:lnTo>
                  <a:lnTo>
                    <a:pt x="42562" y="248843"/>
                  </a:lnTo>
                  <a:lnTo>
                    <a:pt x="52942" y="297933"/>
                  </a:lnTo>
                  <a:lnTo>
                    <a:pt x="63914" y="346809"/>
                  </a:lnTo>
                  <a:lnTo>
                    <a:pt x="75463" y="395476"/>
                  </a:lnTo>
                  <a:lnTo>
                    <a:pt x="87576" y="443940"/>
                  </a:lnTo>
                  <a:lnTo>
                    <a:pt x="100239" y="492206"/>
                  </a:lnTo>
                  <a:lnTo>
                    <a:pt x="113439" y="540279"/>
                  </a:lnTo>
                  <a:lnTo>
                    <a:pt x="127163" y="588164"/>
                  </a:lnTo>
                  <a:lnTo>
                    <a:pt x="141396" y="635868"/>
                  </a:lnTo>
                  <a:lnTo>
                    <a:pt x="156126" y="683394"/>
                  </a:lnTo>
                  <a:lnTo>
                    <a:pt x="171338" y="730748"/>
                  </a:lnTo>
                  <a:lnTo>
                    <a:pt x="187019" y="777936"/>
                  </a:lnTo>
                  <a:lnTo>
                    <a:pt x="203156" y="824962"/>
                  </a:lnTo>
                  <a:lnTo>
                    <a:pt x="219735" y="871833"/>
                  </a:lnTo>
                  <a:lnTo>
                    <a:pt x="236742" y="918552"/>
                  </a:lnTo>
                  <a:lnTo>
                    <a:pt x="254165" y="965127"/>
                  </a:lnTo>
                  <a:lnTo>
                    <a:pt x="271988" y="1011561"/>
                  </a:lnTo>
                  <a:lnTo>
                    <a:pt x="290200" y="1057860"/>
                  </a:lnTo>
                  <a:lnTo>
                    <a:pt x="308786" y="1104029"/>
                  </a:lnTo>
                  <a:lnTo>
                    <a:pt x="327732" y="1150075"/>
                  </a:lnTo>
                  <a:lnTo>
                    <a:pt x="347026" y="1196001"/>
                  </a:lnTo>
                  <a:lnTo>
                    <a:pt x="366654" y="1241813"/>
                  </a:lnTo>
                  <a:lnTo>
                    <a:pt x="386601" y="1287516"/>
                  </a:lnTo>
                  <a:lnTo>
                    <a:pt x="406855" y="1333117"/>
                  </a:lnTo>
                  <a:lnTo>
                    <a:pt x="427403" y="1378619"/>
                  </a:lnTo>
                  <a:lnTo>
                    <a:pt x="448229" y="1424028"/>
                  </a:lnTo>
                  <a:lnTo>
                    <a:pt x="469322" y="1469350"/>
                  </a:lnTo>
                  <a:lnTo>
                    <a:pt x="490667" y="1514590"/>
                  </a:lnTo>
                  <a:lnTo>
                    <a:pt x="512250" y="1559753"/>
                  </a:lnTo>
                  <a:lnTo>
                    <a:pt x="534059" y="1604844"/>
                  </a:lnTo>
                  <a:lnTo>
                    <a:pt x="556080" y="1649868"/>
                  </a:lnTo>
                  <a:lnTo>
                    <a:pt x="578299" y="1694831"/>
                  </a:lnTo>
                  <a:lnTo>
                    <a:pt x="600702" y="1739739"/>
                  </a:lnTo>
                  <a:lnTo>
                    <a:pt x="623277" y="1784596"/>
                  </a:lnTo>
                  <a:lnTo>
                    <a:pt x="646009" y="1829407"/>
                  </a:lnTo>
                  <a:lnTo>
                    <a:pt x="668885" y="1874178"/>
                  </a:lnTo>
                  <a:lnTo>
                    <a:pt x="691892" y="1918915"/>
                  </a:lnTo>
                  <a:lnTo>
                    <a:pt x="715015" y="1963622"/>
                  </a:lnTo>
                  <a:lnTo>
                    <a:pt x="738242" y="2008304"/>
                  </a:lnTo>
                  <a:lnTo>
                    <a:pt x="761558" y="2052967"/>
                  </a:lnTo>
                  <a:lnTo>
                    <a:pt x="784951" y="2097617"/>
                  </a:lnTo>
                  <a:lnTo>
                    <a:pt x="808407" y="2142258"/>
                  </a:lnTo>
                  <a:lnTo>
                    <a:pt x="831911" y="2186896"/>
                  </a:lnTo>
                </a:path>
              </a:pathLst>
            </a:custGeom>
            <a:ln w="52354">
              <a:solidFill>
                <a:srgbClr val="E1A129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542602" y="9194961"/>
              <a:ext cx="208915" cy="427355"/>
            </a:xfrm>
            <a:custGeom>
              <a:avLst/>
              <a:gdLst/>
              <a:ahLst/>
              <a:cxnLst/>
              <a:rect l="l" t="t" r="r" b="b"/>
              <a:pathLst>
                <a:path w="208915" h="427354">
                  <a:moveTo>
                    <a:pt x="0" y="0"/>
                  </a:moveTo>
                  <a:lnTo>
                    <a:pt x="24110" y="46984"/>
                  </a:lnTo>
                  <a:lnTo>
                    <a:pt x="48037" y="94063"/>
                  </a:lnTo>
                  <a:lnTo>
                    <a:pt x="71757" y="141246"/>
                  </a:lnTo>
                  <a:lnTo>
                    <a:pt x="95247" y="188542"/>
                  </a:lnTo>
                  <a:lnTo>
                    <a:pt x="118483" y="235960"/>
                  </a:lnTo>
                  <a:lnTo>
                    <a:pt x="141443" y="283512"/>
                  </a:lnTo>
                  <a:lnTo>
                    <a:pt x="164104" y="331205"/>
                  </a:lnTo>
                  <a:lnTo>
                    <a:pt x="186441" y="379049"/>
                  </a:lnTo>
                  <a:lnTo>
                    <a:pt x="208433" y="427055"/>
                  </a:lnTo>
                </a:path>
              </a:pathLst>
            </a:custGeom>
            <a:ln w="52354">
              <a:solidFill>
                <a:srgbClr val="E1A129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882019" y="9917124"/>
              <a:ext cx="300990" cy="1130935"/>
            </a:xfrm>
            <a:custGeom>
              <a:avLst/>
              <a:gdLst/>
              <a:ahLst/>
              <a:cxnLst/>
              <a:rect l="l" t="t" r="r" b="b"/>
              <a:pathLst>
                <a:path w="300990" h="1130934">
                  <a:moveTo>
                    <a:pt x="0" y="0"/>
                  </a:moveTo>
                  <a:lnTo>
                    <a:pt x="21273" y="46263"/>
                  </a:lnTo>
                  <a:lnTo>
                    <a:pt x="42501" y="92309"/>
                  </a:lnTo>
                  <a:lnTo>
                    <a:pt x="63583" y="138178"/>
                  </a:lnTo>
                  <a:lnTo>
                    <a:pt x="84414" y="183909"/>
                  </a:lnTo>
                  <a:lnTo>
                    <a:pt x="104892" y="229542"/>
                  </a:lnTo>
                  <a:lnTo>
                    <a:pt x="124914" y="275116"/>
                  </a:lnTo>
                  <a:lnTo>
                    <a:pt x="144377" y="320670"/>
                  </a:lnTo>
                  <a:lnTo>
                    <a:pt x="163177" y="366245"/>
                  </a:lnTo>
                  <a:lnTo>
                    <a:pt x="181213" y="411879"/>
                  </a:lnTo>
                  <a:lnTo>
                    <a:pt x="198382" y="457613"/>
                  </a:lnTo>
                  <a:lnTo>
                    <a:pt x="214579" y="503485"/>
                  </a:lnTo>
                  <a:lnTo>
                    <a:pt x="229703" y="549535"/>
                  </a:lnTo>
                  <a:lnTo>
                    <a:pt x="243651" y="595803"/>
                  </a:lnTo>
                  <a:lnTo>
                    <a:pt x="256319" y="642328"/>
                  </a:lnTo>
                  <a:lnTo>
                    <a:pt x="267605" y="689149"/>
                  </a:lnTo>
                  <a:lnTo>
                    <a:pt x="277405" y="736307"/>
                  </a:lnTo>
                  <a:lnTo>
                    <a:pt x="285617" y="783840"/>
                  </a:lnTo>
                  <a:lnTo>
                    <a:pt x="292139" y="831788"/>
                  </a:lnTo>
                  <a:lnTo>
                    <a:pt x="296866" y="880191"/>
                  </a:lnTo>
                  <a:lnTo>
                    <a:pt x="299696" y="929087"/>
                  </a:lnTo>
                  <a:lnTo>
                    <a:pt x="300527" y="978518"/>
                  </a:lnTo>
                  <a:lnTo>
                    <a:pt x="299255" y="1028521"/>
                  </a:lnTo>
                  <a:lnTo>
                    <a:pt x="295777" y="1079137"/>
                  </a:lnTo>
                  <a:lnTo>
                    <a:pt x="289991" y="1130405"/>
                  </a:lnTo>
                </a:path>
              </a:pathLst>
            </a:custGeom>
            <a:ln w="52354">
              <a:solidFill>
                <a:srgbClr val="E1A129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24792" y="1628605"/>
              <a:ext cx="100551" cy="17172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056561" y="3248576"/>
              <a:ext cx="97756" cy="169544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7534986" y="6477996"/>
              <a:ext cx="10795" cy="123189"/>
            </a:xfrm>
            <a:custGeom>
              <a:avLst/>
              <a:gdLst/>
              <a:ahLst/>
              <a:cxnLst/>
              <a:rect l="l" t="t" r="r" b="b"/>
              <a:pathLst>
                <a:path w="10795" h="123190">
                  <a:moveTo>
                    <a:pt x="0" y="0"/>
                  </a:moveTo>
                  <a:lnTo>
                    <a:pt x="3712" y="47245"/>
                  </a:lnTo>
                  <a:lnTo>
                    <a:pt x="7764" y="93065"/>
                  </a:lnTo>
                  <a:lnTo>
                    <a:pt x="9216" y="108065"/>
                  </a:lnTo>
                  <a:lnTo>
                    <a:pt x="10732" y="123043"/>
                  </a:lnTo>
                </a:path>
              </a:pathLst>
            </a:custGeom>
            <a:ln w="52354">
              <a:solidFill>
                <a:srgbClr val="E1A1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393964" y="8934906"/>
              <a:ext cx="112132" cy="16577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752593" y="9657805"/>
              <a:ext cx="104300" cy="17180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107398" y="11082903"/>
              <a:ext cx="80824" cy="179722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7421038" y="0"/>
              <a:ext cx="136525" cy="1277620"/>
            </a:xfrm>
            <a:custGeom>
              <a:avLst/>
              <a:gdLst/>
              <a:ahLst/>
              <a:cxnLst/>
              <a:rect l="l" t="t" r="r" b="b"/>
              <a:pathLst>
                <a:path w="136525" h="1277620">
                  <a:moveTo>
                    <a:pt x="0" y="0"/>
                  </a:moveTo>
                  <a:lnTo>
                    <a:pt x="1339" y="40298"/>
                  </a:lnTo>
                  <a:lnTo>
                    <a:pt x="3267" y="90959"/>
                  </a:lnTo>
                  <a:lnTo>
                    <a:pt x="5439" y="141502"/>
                  </a:lnTo>
                  <a:lnTo>
                    <a:pt x="7863" y="191929"/>
                  </a:lnTo>
                  <a:lnTo>
                    <a:pt x="10544" y="242243"/>
                  </a:lnTo>
                  <a:lnTo>
                    <a:pt x="13487" y="292446"/>
                  </a:lnTo>
                  <a:lnTo>
                    <a:pt x="16698" y="342542"/>
                  </a:lnTo>
                  <a:lnTo>
                    <a:pt x="20182" y="392532"/>
                  </a:lnTo>
                  <a:lnTo>
                    <a:pt x="23947" y="442419"/>
                  </a:lnTo>
                  <a:lnTo>
                    <a:pt x="27997" y="492205"/>
                  </a:lnTo>
                  <a:lnTo>
                    <a:pt x="32337" y="541893"/>
                  </a:lnTo>
                  <a:lnTo>
                    <a:pt x="36975" y="591487"/>
                  </a:lnTo>
                  <a:lnTo>
                    <a:pt x="41914" y="640987"/>
                  </a:lnTo>
                  <a:lnTo>
                    <a:pt x="47162" y="690397"/>
                  </a:lnTo>
                  <a:lnTo>
                    <a:pt x="52724" y="739718"/>
                  </a:lnTo>
                  <a:lnTo>
                    <a:pt x="58606" y="788955"/>
                  </a:lnTo>
                  <a:lnTo>
                    <a:pt x="64812" y="838109"/>
                  </a:lnTo>
                  <a:lnTo>
                    <a:pt x="71350" y="887182"/>
                  </a:lnTo>
                  <a:lnTo>
                    <a:pt x="78224" y="936178"/>
                  </a:lnTo>
                  <a:lnTo>
                    <a:pt x="85441" y="985099"/>
                  </a:lnTo>
                  <a:lnTo>
                    <a:pt x="93006" y="1033946"/>
                  </a:lnTo>
                  <a:lnTo>
                    <a:pt x="100925" y="1082724"/>
                  </a:lnTo>
                  <a:lnTo>
                    <a:pt x="109204" y="1131434"/>
                  </a:lnTo>
                  <a:lnTo>
                    <a:pt x="117848" y="1180079"/>
                  </a:lnTo>
                  <a:lnTo>
                    <a:pt x="126863" y="1228661"/>
                  </a:lnTo>
                  <a:lnTo>
                    <a:pt x="136254" y="1277183"/>
                  </a:lnTo>
                </a:path>
              </a:pathLst>
            </a:custGeom>
            <a:ln w="52354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622276" y="1578200"/>
              <a:ext cx="297180" cy="1327785"/>
            </a:xfrm>
            <a:custGeom>
              <a:avLst/>
              <a:gdLst/>
              <a:ahLst/>
              <a:cxnLst/>
              <a:rect l="l" t="t" r="r" b="b"/>
              <a:pathLst>
                <a:path w="297179" h="1327785">
                  <a:moveTo>
                    <a:pt x="0" y="0"/>
                  </a:moveTo>
                  <a:lnTo>
                    <a:pt x="10995" y="49172"/>
                  </a:lnTo>
                  <a:lnTo>
                    <a:pt x="22024" y="98320"/>
                  </a:lnTo>
                  <a:lnTo>
                    <a:pt x="33083" y="147446"/>
                  </a:lnTo>
                  <a:lnTo>
                    <a:pt x="44167" y="196553"/>
                  </a:lnTo>
                  <a:lnTo>
                    <a:pt x="55273" y="245644"/>
                  </a:lnTo>
                  <a:lnTo>
                    <a:pt x="66397" y="294722"/>
                  </a:lnTo>
                  <a:lnTo>
                    <a:pt x="77535" y="343789"/>
                  </a:lnTo>
                  <a:lnTo>
                    <a:pt x="88683" y="392850"/>
                  </a:lnTo>
                  <a:lnTo>
                    <a:pt x="99836" y="441907"/>
                  </a:lnTo>
                  <a:lnTo>
                    <a:pt x="110990" y="490962"/>
                  </a:lnTo>
                  <a:lnTo>
                    <a:pt x="122142" y="540020"/>
                  </a:lnTo>
                  <a:lnTo>
                    <a:pt x="133288" y="589082"/>
                  </a:lnTo>
                  <a:lnTo>
                    <a:pt x="144423" y="638152"/>
                  </a:lnTo>
                  <a:lnTo>
                    <a:pt x="155544" y="687234"/>
                  </a:lnTo>
                  <a:lnTo>
                    <a:pt x="166646" y="736329"/>
                  </a:lnTo>
                  <a:lnTo>
                    <a:pt x="177726" y="785441"/>
                  </a:lnTo>
                  <a:lnTo>
                    <a:pt x="188779" y="834573"/>
                  </a:lnTo>
                  <a:lnTo>
                    <a:pt x="199802" y="883727"/>
                  </a:lnTo>
                  <a:lnTo>
                    <a:pt x="210790" y="932908"/>
                  </a:lnTo>
                  <a:lnTo>
                    <a:pt x="221739" y="982118"/>
                  </a:lnTo>
                  <a:lnTo>
                    <a:pt x="232646" y="1031359"/>
                  </a:lnTo>
                  <a:lnTo>
                    <a:pt x="243506" y="1080636"/>
                  </a:lnTo>
                  <a:lnTo>
                    <a:pt x="254315" y="1129950"/>
                  </a:lnTo>
                  <a:lnTo>
                    <a:pt x="265069" y="1179305"/>
                  </a:lnTo>
                  <a:lnTo>
                    <a:pt x="275765" y="1228704"/>
                  </a:lnTo>
                  <a:lnTo>
                    <a:pt x="286398" y="1278149"/>
                  </a:lnTo>
                  <a:lnTo>
                    <a:pt x="296964" y="1327645"/>
                  </a:lnTo>
                </a:path>
              </a:pathLst>
            </a:custGeom>
            <a:ln w="52354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980787" y="3204262"/>
              <a:ext cx="277495" cy="2901315"/>
            </a:xfrm>
            <a:custGeom>
              <a:avLst/>
              <a:gdLst/>
              <a:ahLst/>
              <a:cxnLst/>
              <a:rect l="l" t="t" r="r" b="b"/>
              <a:pathLst>
                <a:path w="277495" h="2901315">
                  <a:moveTo>
                    <a:pt x="0" y="0"/>
                  </a:moveTo>
                  <a:lnTo>
                    <a:pt x="9445" y="47969"/>
                  </a:lnTo>
                  <a:lnTo>
                    <a:pt x="18776" y="96039"/>
                  </a:lnTo>
                  <a:lnTo>
                    <a:pt x="27989" y="144208"/>
                  </a:lnTo>
                  <a:lnTo>
                    <a:pt x="37081" y="192475"/>
                  </a:lnTo>
                  <a:lnTo>
                    <a:pt x="46051" y="240837"/>
                  </a:lnTo>
                  <a:lnTo>
                    <a:pt x="54895" y="289294"/>
                  </a:lnTo>
                  <a:lnTo>
                    <a:pt x="63610" y="337843"/>
                  </a:lnTo>
                  <a:lnTo>
                    <a:pt x="72194" y="386484"/>
                  </a:lnTo>
                  <a:lnTo>
                    <a:pt x="80643" y="435215"/>
                  </a:lnTo>
                  <a:lnTo>
                    <a:pt x="88955" y="484034"/>
                  </a:lnTo>
                  <a:lnTo>
                    <a:pt x="97127" y="532939"/>
                  </a:lnTo>
                  <a:lnTo>
                    <a:pt x="105156" y="581930"/>
                  </a:lnTo>
                  <a:lnTo>
                    <a:pt x="113040" y="631005"/>
                  </a:lnTo>
                  <a:lnTo>
                    <a:pt x="120775" y="680161"/>
                  </a:lnTo>
                  <a:lnTo>
                    <a:pt x="128360" y="729398"/>
                  </a:lnTo>
                  <a:lnTo>
                    <a:pt x="135790" y="778715"/>
                  </a:lnTo>
                  <a:lnTo>
                    <a:pt x="143063" y="828109"/>
                  </a:lnTo>
                  <a:lnTo>
                    <a:pt x="150177" y="877578"/>
                  </a:lnTo>
                  <a:lnTo>
                    <a:pt x="157129" y="927123"/>
                  </a:lnTo>
                  <a:lnTo>
                    <a:pt x="163915" y="976740"/>
                  </a:lnTo>
                  <a:lnTo>
                    <a:pt x="170534" y="1026429"/>
                  </a:lnTo>
                  <a:lnTo>
                    <a:pt x="176981" y="1076188"/>
                  </a:lnTo>
                  <a:lnTo>
                    <a:pt x="183255" y="1126015"/>
                  </a:lnTo>
                  <a:lnTo>
                    <a:pt x="189353" y="1175909"/>
                  </a:lnTo>
                  <a:lnTo>
                    <a:pt x="195271" y="1225868"/>
                  </a:lnTo>
                  <a:lnTo>
                    <a:pt x="201007" y="1275892"/>
                  </a:lnTo>
                  <a:lnTo>
                    <a:pt x="206559" y="1325977"/>
                  </a:lnTo>
                  <a:lnTo>
                    <a:pt x="211923" y="1376124"/>
                  </a:lnTo>
                  <a:lnTo>
                    <a:pt x="217096" y="1426329"/>
                  </a:lnTo>
                  <a:lnTo>
                    <a:pt x="222077" y="1476592"/>
                  </a:lnTo>
                  <a:lnTo>
                    <a:pt x="226861" y="1526912"/>
                  </a:lnTo>
                  <a:lnTo>
                    <a:pt x="231446" y="1577286"/>
                  </a:lnTo>
                  <a:lnTo>
                    <a:pt x="235830" y="1627713"/>
                  </a:lnTo>
                  <a:lnTo>
                    <a:pt x="240009" y="1678192"/>
                  </a:lnTo>
                  <a:lnTo>
                    <a:pt x="243981" y="1728721"/>
                  </a:lnTo>
                  <a:lnTo>
                    <a:pt x="247743" y="1779299"/>
                  </a:lnTo>
                  <a:lnTo>
                    <a:pt x="251292" y="1829923"/>
                  </a:lnTo>
                  <a:lnTo>
                    <a:pt x="254626" y="1880593"/>
                  </a:lnTo>
                  <a:lnTo>
                    <a:pt x="257741" y="1931307"/>
                  </a:lnTo>
                  <a:lnTo>
                    <a:pt x="260635" y="1982064"/>
                  </a:lnTo>
                  <a:lnTo>
                    <a:pt x="263304" y="2032861"/>
                  </a:lnTo>
                  <a:lnTo>
                    <a:pt x="265747" y="2083698"/>
                  </a:lnTo>
                  <a:lnTo>
                    <a:pt x="267960" y="2134572"/>
                  </a:lnTo>
                  <a:lnTo>
                    <a:pt x="269941" y="2185484"/>
                  </a:lnTo>
                  <a:lnTo>
                    <a:pt x="271686" y="2236429"/>
                  </a:lnTo>
                  <a:lnTo>
                    <a:pt x="273193" y="2287408"/>
                  </a:lnTo>
                  <a:lnTo>
                    <a:pt x="274460" y="2338419"/>
                  </a:lnTo>
                  <a:lnTo>
                    <a:pt x="275482" y="2389461"/>
                  </a:lnTo>
                  <a:lnTo>
                    <a:pt x="276258" y="2440530"/>
                  </a:lnTo>
                  <a:lnTo>
                    <a:pt x="276785" y="2491627"/>
                  </a:lnTo>
                  <a:lnTo>
                    <a:pt x="277060" y="2542750"/>
                  </a:lnTo>
                  <a:lnTo>
                    <a:pt x="277080" y="2593897"/>
                  </a:lnTo>
                  <a:lnTo>
                    <a:pt x="276842" y="2645066"/>
                  </a:lnTo>
                  <a:lnTo>
                    <a:pt x="276343" y="2696257"/>
                  </a:lnTo>
                  <a:lnTo>
                    <a:pt x="275581" y="2747467"/>
                  </a:lnTo>
                  <a:lnTo>
                    <a:pt x="274553" y="2798695"/>
                  </a:lnTo>
                  <a:lnTo>
                    <a:pt x="273256" y="2849940"/>
                  </a:lnTo>
                  <a:lnTo>
                    <a:pt x="271688" y="2901199"/>
                  </a:lnTo>
                </a:path>
              </a:pathLst>
            </a:custGeom>
            <a:ln w="52354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793801" y="6418833"/>
              <a:ext cx="442595" cy="2162810"/>
            </a:xfrm>
            <a:custGeom>
              <a:avLst/>
              <a:gdLst/>
              <a:ahLst/>
              <a:cxnLst/>
              <a:rect l="l" t="t" r="r" b="b"/>
              <a:pathLst>
                <a:path w="442595" h="2162809">
                  <a:moveTo>
                    <a:pt x="442248" y="0"/>
                  </a:moveTo>
                  <a:lnTo>
                    <a:pt x="438067" y="53016"/>
                  </a:lnTo>
                  <a:lnTo>
                    <a:pt x="433493" y="105765"/>
                  </a:lnTo>
                  <a:lnTo>
                    <a:pt x="428534" y="158254"/>
                  </a:lnTo>
                  <a:lnTo>
                    <a:pt x="423199" y="210489"/>
                  </a:lnTo>
                  <a:lnTo>
                    <a:pt x="417496" y="262476"/>
                  </a:lnTo>
                  <a:lnTo>
                    <a:pt x="411435" y="314221"/>
                  </a:lnTo>
                  <a:lnTo>
                    <a:pt x="405023" y="365730"/>
                  </a:lnTo>
                  <a:lnTo>
                    <a:pt x="398270" y="417010"/>
                  </a:lnTo>
                  <a:lnTo>
                    <a:pt x="391184" y="468067"/>
                  </a:lnTo>
                  <a:lnTo>
                    <a:pt x="383773" y="518906"/>
                  </a:lnTo>
                  <a:lnTo>
                    <a:pt x="376046" y="569535"/>
                  </a:lnTo>
                  <a:lnTo>
                    <a:pt x="368012" y="619960"/>
                  </a:lnTo>
                  <a:lnTo>
                    <a:pt x="359678" y="670185"/>
                  </a:lnTo>
                  <a:lnTo>
                    <a:pt x="351055" y="720219"/>
                  </a:lnTo>
                  <a:lnTo>
                    <a:pt x="342150" y="770067"/>
                  </a:lnTo>
                  <a:lnTo>
                    <a:pt x="332972" y="819735"/>
                  </a:lnTo>
                  <a:lnTo>
                    <a:pt x="323530" y="869229"/>
                  </a:lnTo>
                  <a:lnTo>
                    <a:pt x="313832" y="918556"/>
                  </a:lnTo>
                  <a:lnTo>
                    <a:pt x="303886" y="967722"/>
                  </a:lnTo>
                  <a:lnTo>
                    <a:pt x="293702" y="1016733"/>
                  </a:lnTo>
                  <a:lnTo>
                    <a:pt x="283288" y="1065595"/>
                  </a:lnTo>
                  <a:lnTo>
                    <a:pt x="272652" y="1114315"/>
                  </a:lnTo>
                  <a:lnTo>
                    <a:pt x="261803" y="1162898"/>
                  </a:lnTo>
                  <a:lnTo>
                    <a:pt x="250750" y="1211352"/>
                  </a:lnTo>
                  <a:lnTo>
                    <a:pt x="239502" y="1259681"/>
                  </a:lnTo>
                  <a:lnTo>
                    <a:pt x="228066" y="1307893"/>
                  </a:lnTo>
                  <a:lnTo>
                    <a:pt x="216451" y="1355993"/>
                  </a:lnTo>
                  <a:lnTo>
                    <a:pt x="204667" y="1403988"/>
                  </a:lnTo>
                  <a:lnTo>
                    <a:pt x="192721" y="1451884"/>
                  </a:lnTo>
                  <a:lnTo>
                    <a:pt x="180622" y="1499687"/>
                  </a:lnTo>
                  <a:lnTo>
                    <a:pt x="168379" y="1547403"/>
                  </a:lnTo>
                  <a:lnTo>
                    <a:pt x="156000" y="1595039"/>
                  </a:lnTo>
                  <a:lnTo>
                    <a:pt x="143494" y="1642601"/>
                  </a:lnTo>
                  <a:lnTo>
                    <a:pt x="130870" y="1690095"/>
                  </a:lnTo>
                  <a:lnTo>
                    <a:pt x="118136" y="1737527"/>
                  </a:lnTo>
                  <a:lnTo>
                    <a:pt x="105300" y="1784903"/>
                  </a:lnTo>
                  <a:lnTo>
                    <a:pt x="92372" y="1832230"/>
                  </a:lnTo>
                  <a:lnTo>
                    <a:pt x="79360" y="1879514"/>
                  </a:lnTo>
                  <a:lnTo>
                    <a:pt x="66272" y="1926760"/>
                  </a:lnTo>
                  <a:lnTo>
                    <a:pt x="53117" y="1973976"/>
                  </a:lnTo>
                  <a:lnTo>
                    <a:pt x="39904" y="2021167"/>
                  </a:lnTo>
                  <a:lnTo>
                    <a:pt x="26641" y="2068340"/>
                  </a:lnTo>
                  <a:lnTo>
                    <a:pt x="13336" y="2115501"/>
                  </a:lnTo>
                  <a:lnTo>
                    <a:pt x="0" y="2162656"/>
                  </a:lnTo>
                </a:path>
              </a:pathLst>
            </a:custGeom>
            <a:ln w="52354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596248" y="8885211"/>
              <a:ext cx="112395" cy="427355"/>
            </a:xfrm>
            <a:custGeom>
              <a:avLst/>
              <a:gdLst/>
              <a:ahLst/>
              <a:cxnLst/>
              <a:rect l="l" t="t" r="r" b="b"/>
              <a:pathLst>
                <a:path w="112395" h="427354">
                  <a:moveTo>
                    <a:pt x="111954" y="0"/>
                  </a:moveTo>
                  <a:lnTo>
                    <a:pt x="99002" y="46974"/>
                  </a:lnTo>
                  <a:lnTo>
                    <a:pt x="86149" y="94042"/>
                  </a:lnTo>
                  <a:lnTo>
                    <a:pt x="73407" y="141215"/>
                  </a:lnTo>
                  <a:lnTo>
                    <a:pt x="60790" y="188500"/>
                  </a:lnTo>
                  <a:lnTo>
                    <a:pt x="48309" y="235908"/>
                  </a:lnTo>
                  <a:lnTo>
                    <a:pt x="35977" y="283449"/>
                  </a:lnTo>
                  <a:lnTo>
                    <a:pt x="23807" y="331131"/>
                  </a:lnTo>
                  <a:lnTo>
                    <a:pt x="11810" y="378965"/>
                  </a:lnTo>
                  <a:lnTo>
                    <a:pt x="0" y="426960"/>
                  </a:lnTo>
                </a:path>
              </a:pathLst>
            </a:custGeom>
            <a:ln w="52354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364670" y="9610595"/>
              <a:ext cx="160655" cy="1128395"/>
            </a:xfrm>
            <a:custGeom>
              <a:avLst/>
              <a:gdLst/>
              <a:ahLst/>
              <a:cxnLst/>
              <a:rect l="l" t="t" r="r" b="b"/>
              <a:pathLst>
                <a:path w="160654" h="1128395">
                  <a:moveTo>
                    <a:pt x="160350" y="0"/>
                  </a:moveTo>
                  <a:lnTo>
                    <a:pt x="148444" y="48141"/>
                  </a:lnTo>
                  <a:lnTo>
                    <a:pt x="136573" y="96053"/>
                  </a:lnTo>
                  <a:lnTo>
                    <a:pt x="124799" y="143780"/>
                  </a:lnTo>
                  <a:lnTo>
                    <a:pt x="113184" y="191368"/>
                  </a:lnTo>
                  <a:lnTo>
                    <a:pt x="101792" y="238861"/>
                  </a:lnTo>
                  <a:lnTo>
                    <a:pt x="90683" y="286303"/>
                  </a:lnTo>
                  <a:lnTo>
                    <a:pt x="79922" y="333739"/>
                  </a:lnTo>
                  <a:lnTo>
                    <a:pt x="69571" y="381214"/>
                  </a:lnTo>
                  <a:lnTo>
                    <a:pt x="59690" y="428772"/>
                  </a:lnTo>
                  <a:lnTo>
                    <a:pt x="50345" y="476458"/>
                  </a:lnTo>
                  <a:lnTo>
                    <a:pt x="41595" y="524316"/>
                  </a:lnTo>
                  <a:lnTo>
                    <a:pt x="33505" y="572390"/>
                  </a:lnTo>
                  <a:lnTo>
                    <a:pt x="26136" y="620727"/>
                  </a:lnTo>
                  <a:lnTo>
                    <a:pt x="19551" y="669369"/>
                  </a:lnTo>
                  <a:lnTo>
                    <a:pt x="13813" y="718362"/>
                  </a:lnTo>
                  <a:lnTo>
                    <a:pt x="8983" y="767750"/>
                  </a:lnTo>
                  <a:lnTo>
                    <a:pt x="5124" y="817578"/>
                  </a:lnTo>
                  <a:lnTo>
                    <a:pt x="2299" y="867891"/>
                  </a:lnTo>
                  <a:lnTo>
                    <a:pt x="570" y="918732"/>
                  </a:lnTo>
                  <a:lnTo>
                    <a:pt x="0" y="970147"/>
                  </a:lnTo>
                  <a:lnTo>
                    <a:pt x="650" y="1022180"/>
                  </a:lnTo>
                  <a:lnTo>
                    <a:pt x="2583" y="1074876"/>
                  </a:lnTo>
                  <a:lnTo>
                    <a:pt x="5863" y="1128279"/>
                  </a:lnTo>
                </a:path>
              </a:pathLst>
            </a:custGeom>
            <a:ln w="52354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404789" y="11035463"/>
              <a:ext cx="42545" cy="273685"/>
            </a:xfrm>
            <a:custGeom>
              <a:avLst/>
              <a:gdLst/>
              <a:ahLst/>
              <a:cxnLst/>
              <a:rect l="l" t="t" r="r" b="b"/>
              <a:pathLst>
                <a:path w="42545" h="273684">
                  <a:moveTo>
                    <a:pt x="0" y="0"/>
                  </a:moveTo>
                  <a:lnTo>
                    <a:pt x="6875" y="51454"/>
                  </a:lnTo>
                  <a:lnTo>
                    <a:pt x="14504" y="105189"/>
                  </a:lnTo>
                  <a:lnTo>
                    <a:pt x="22929" y="160439"/>
                  </a:lnTo>
                  <a:lnTo>
                    <a:pt x="32196" y="216438"/>
                  </a:lnTo>
                  <a:lnTo>
                    <a:pt x="42350" y="272423"/>
                  </a:lnTo>
                  <a:lnTo>
                    <a:pt x="42484" y="273092"/>
                  </a:lnTo>
                </a:path>
              </a:pathLst>
            </a:custGeom>
            <a:ln w="52354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544093" y="1314954"/>
              <a:ext cx="78720" cy="173931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905307" y="2937532"/>
              <a:ext cx="77076" cy="171094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8244302" y="6167560"/>
              <a:ext cx="6350" cy="125730"/>
            </a:xfrm>
            <a:custGeom>
              <a:avLst/>
              <a:gdLst/>
              <a:ahLst/>
              <a:cxnLst/>
              <a:rect l="l" t="t" r="r" b="b"/>
              <a:pathLst>
                <a:path w="6350" h="125729">
                  <a:moveTo>
                    <a:pt x="5905" y="0"/>
                  </a:moveTo>
                  <a:lnTo>
                    <a:pt x="3933" y="46552"/>
                  </a:lnTo>
                  <a:lnTo>
                    <a:pt x="1687" y="93672"/>
                  </a:lnTo>
                  <a:lnTo>
                    <a:pt x="861" y="109437"/>
                  </a:lnTo>
                  <a:lnTo>
                    <a:pt x="0" y="125179"/>
                  </a:lnTo>
                </a:path>
              </a:pathLst>
            </a:custGeom>
            <a:ln w="523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715993" y="8616103"/>
              <a:ext cx="86761" cy="173827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349638" y="10772697"/>
              <a:ext cx="66626" cy="171104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527256" y="9347306"/>
              <a:ext cx="80426" cy="172413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204264" y="5267063"/>
              <a:ext cx="4004028" cy="494416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08339" y="2793492"/>
            <a:ext cx="9274810" cy="9804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210" dirty="0"/>
              <a:t>Oops!</a:t>
            </a:r>
            <a:r>
              <a:rPr spc="-475" dirty="0"/>
              <a:t> </a:t>
            </a:r>
            <a:r>
              <a:rPr spc="-229" dirty="0"/>
              <a:t>That’s</a:t>
            </a:r>
            <a:r>
              <a:rPr spc="-475" dirty="0"/>
              <a:t> </a:t>
            </a:r>
            <a:r>
              <a:rPr spc="-170" dirty="0"/>
              <a:t>not</a:t>
            </a:r>
            <a:r>
              <a:rPr spc="-470" dirty="0"/>
              <a:t> </a:t>
            </a:r>
            <a:r>
              <a:rPr spc="-290" dirty="0"/>
              <a:t>correct.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8376708" y="4282592"/>
            <a:ext cx="3350895" cy="911225"/>
            <a:chOff x="8376708" y="4282592"/>
            <a:chExt cx="3350895" cy="911225"/>
          </a:xfrm>
        </p:grpSpPr>
        <p:sp>
          <p:nvSpPr>
            <p:cNvPr id="4" name="object 4">
              <a:hlinkClick r:id="" action="ppaction://hlinkshowjump?jump=previousslide"/>
            </p:cNvPr>
            <p:cNvSpPr/>
            <p:nvPr/>
          </p:nvSpPr>
          <p:spPr>
            <a:xfrm>
              <a:off x="8376708" y="4282592"/>
              <a:ext cx="3350895" cy="911225"/>
            </a:xfrm>
            <a:custGeom>
              <a:avLst/>
              <a:gdLst/>
              <a:ahLst/>
              <a:cxnLst/>
              <a:rect l="l" t="t" r="r" b="b"/>
              <a:pathLst>
                <a:path w="3350895" h="911225">
                  <a:moveTo>
                    <a:pt x="3350683" y="0"/>
                  </a:moveTo>
                  <a:lnTo>
                    <a:pt x="0" y="0"/>
                  </a:lnTo>
                  <a:lnTo>
                    <a:pt x="0" y="910967"/>
                  </a:lnTo>
                  <a:lnTo>
                    <a:pt x="3350683" y="910967"/>
                  </a:lnTo>
                  <a:lnTo>
                    <a:pt x="3350683" y="0"/>
                  </a:lnTo>
                  <a:close/>
                </a:path>
              </a:pathLst>
            </a:custGeom>
            <a:solidFill>
              <a:srgbClr val="E96C25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>
              <a:hlinkClick r:id="" action="ppaction://hlinkshowjump?jump=previousslide"/>
            </p:cNvPr>
            <p:cNvSpPr/>
            <p:nvPr/>
          </p:nvSpPr>
          <p:spPr>
            <a:xfrm>
              <a:off x="8860682" y="4596718"/>
              <a:ext cx="2383155" cy="303530"/>
            </a:xfrm>
            <a:custGeom>
              <a:avLst/>
              <a:gdLst/>
              <a:ahLst/>
              <a:cxnLst/>
              <a:rect l="l" t="t" r="r" b="b"/>
              <a:pathLst>
                <a:path w="2383154" h="303529">
                  <a:moveTo>
                    <a:pt x="153712" y="64500"/>
                  </a:moveTo>
                  <a:lnTo>
                    <a:pt x="89211" y="64500"/>
                  </a:lnTo>
                  <a:lnTo>
                    <a:pt x="89211" y="298210"/>
                  </a:lnTo>
                  <a:lnTo>
                    <a:pt x="153712" y="298210"/>
                  </a:lnTo>
                  <a:lnTo>
                    <a:pt x="153712" y="64500"/>
                  </a:lnTo>
                  <a:close/>
                </a:path>
                <a:path w="2383154" h="303529">
                  <a:moveTo>
                    <a:pt x="242924" y="5026"/>
                  </a:moveTo>
                  <a:lnTo>
                    <a:pt x="0" y="5026"/>
                  </a:lnTo>
                  <a:lnTo>
                    <a:pt x="0" y="64500"/>
                  </a:lnTo>
                  <a:lnTo>
                    <a:pt x="242924" y="64500"/>
                  </a:lnTo>
                  <a:lnTo>
                    <a:pt x="242924" y="5026"/>
                  </a:lnTo>
                  <a:close/>
                </a:path>
                <a:path w="2383154" h="303529">
                  <a:moveTo>
                    <a:pt x="426374" y="5026"/>
                  </a:moveTo>
                  <a:lnTo>
                    <a:pt x="292347" y="5026"/>
                  </a:lnTo>
                  <a:lnTo>
                    <a:pt x="292347" y="298210"/>
                  </a:lnTo>
                  <a:lnTo>
                    <a:pt x="356847" y="298210"/>
                  </a:lnTo>
                  <a:lnTo>
                    <a:pt x="356847" y="204391"/>
                  </a:lnTo>
                  <a:lnTo>
                    <a:pt x="481570" y="204391"/>
                  </a:lnTo>
                  <a:lnTo>
                    <a:pt x="474121" y="193501"/>
                  </a:lnTo>
                  <a:lnTo>
                    <a:pt x="499664" y="180125"/>
                  </a:lnTo>
                  <a:lnTo>
                    <a:pt x="519512" y="160623"/>
                  </a:lnTo>
                  <a:lnTo>
                    <a:pt x="526092" y="147430"/>
                  </a:lnTo>
                  <a:lnTo>
                    <a:pt x="356847" y="147430"/>
                  </a:lnTo>
                  <a:lnTo>
                    <a:pt x="356847" y="63244"/>
                  </a:lnTo>
                  <a:lnTo>
                    <a:pt x="529766" y="63244"/>
                  </a:lnTo>
                  <a:lnTo>
                    <a:pt x="529388" y="61215"/>
                  </a:lnTo>
                  <a:lnTo>
                    <a:pt x="507576" y="30784"/>
                  </a:lnTo>
                  <a:lnTo>
                    <a:pt x="472806" y="11661"/>
                  </a:lnTo>
                  <a:lnTo>
                    <a:pt x="426374" y="5026"/>
                  </a:lnTo>
                  <a:close/>
                </a:path>
                <a:path w="2383154" h="303529">
                  <a:moveTo>
                    <a:pt x="481570" y="204391"/>
                  </a:moveTo>
                  <a:lnTo>
                    <a:pt x="407526" y="204391"/>
                  </a:lnTo>
                  <a:lnTo>
                    <a:pt x="470352" y="298210"/>
                  </a:lnTo>
                  <a:lnTo>
                    <a:pt x="545742" y="298210"/>
                  </a:lnTo>
                  <a:lnTo>
                    <a:pt x="481570" y="204391"/>
                  </a:lnTo>
                  <a:close/>
                </a:path>
                <a:path w="2383154" h="303529">
                  <a:moveTo>
                    <a:pt x="529766" y="63244"/>
                  </a:moveTo>
                  <a:lnTo>
                    <a:pt x="420929" y="63244"/>
                  </a:lnTo>
                  <a:lnTo>
                    <a:pt x="442100" y="65901"/>
                  </a:lnTo>
                  <a:lnTo>
                    <a:pt x="458048" y="73819"/>
                  </a:lnTo>
                  <a:lnTo>
                    <a:pt x="468107" y="86921"/>
                  </a:lnTo>
                  <a:lnTo>
                    <a:pt x="471608" y="105127"/>
                  </a:lnTo>
                  <a:lnTo>
                    <a:pt x="471608" y="105965"/>
                  </a:lnTo>
                  <a:lnTo>
                    <a:pt x="468303" y="122869"/>
                  </a:lnTo>
                  <a:lnTo>
                    <a:pt x="458677" y="135964"/>
                  </a:lnTo>
                  <a:lnTo>
                    <a:pt x="443160" y="144426"/>
                  </a:lnTo>
                  <a:lnTo>
                    <a:pt x="422186" y="147430"/>
                  </a:lnTo>
                  <a:lnTo>
                    <a:pt x="526092" y="147430"/>
                  </a:lnTo>
                  <a:lnTo>
                    <a:pt x="532372" y="134838"/>
                  </a:lnTo>
                  <a:lnTo>
                    <a:pt x="536947" y="102614"/>
                  </a:lnTo>
                  <a:lnTo>
                    <a:pt x="536947" y="101777"/>
                  </a:lnTo>
                  <a:lnTo>
                    <a:pt x="529766" y="63244"/>
                  </a:lnTo>
                  <a:close/>
                </a:path>
                <a:path w="2383154" h="303529">
                  <a:moveTo>
                    <a:pt x="629928" y="5026"/>
                  </a:moveTo>
                  <a:lnTo>
                    <a:pt x="554538" y="5026"/>
                  </a:lnTo>
                  <a:lnTo>
                    <a:pt x="667204" y="182612"/>
                  </a:lnTo>
                  <a:lnTo>
                    <a:pt x="667204" y="298210"/>
                  </a:lnTo>
                  <a:lnTo>
                    <a:pt x="731705" y="298210"/>
                  </a:lnTo>
                  <a:lnTo>
                    <a:pt x="731705" y="181355"/>
                  </a:lnTo>
                  <a:lnTo>
                    <a:pt x="769171" y="122718"/>
                  </a:lnTo>
                  <a:lnTo>
                    <a:pt x="699873" y="122718"/>
                  </a:lnTo>
                  <a:lnTo>
                    <a:pt x="629928" y="5026"/>
                  </a:lnTo>
                  <a:close/>
                </a:path>
                <a:path w="2383154" h="303529">
                  <a:moveTo>
                    <a:pt x="844372" y="5026"/>
                  </a:moveTo>
                  <a:lnTo>
                    <a:pt x="771075" y="5026"/>
                  </a:lnTo>
                  <a:lnTo>
                    <a:pt x="699873" y="122718"/>
                  </a:lnTo>
                  <a:lnTo>
                    <a:pt x="769171" y="122718"/>
                  </a:lnTo>
                  <a:lnTo>
                    <a:pt x="844372" y="5026"/>
                  </a:lnTo>
                  <a:close/>
                </a:path>
                <a:path w="2383154" h="303529">
                  <a:moveTo>
                    <a:pt x="1170215" y="2931"/>
                  </a:moveTo>
                  <a:lnTo>
                    <a:pt x="1110741" y="2931"/>
                  </a:lnTo>
                  <a:lnTo>
                    <a:pt x="985090" y="298210"/>
                  </a:lnTo>
                  <a:lnTo>
                    <a:pt x="1050847" y="298210"/>
                  </a:lnTo>
                  <a:lnTo>
                    <a:pt x="1077653" y="232453"/>
                  </a:lnTo>
                  <a:lnTo>
                    <a:pt x="1267884" y="232453"/>
                  </a:lnTo>
                  <a:lnTo>
                    <a:pt x="1243645" y="175492"/>
                  </a:lnTo>
                  <a:lnTo>
                    <a:pt x="1100688" y="175492"/>
                  </a:lnTo>
                  <a:lnTo>
                    <a:pt x="1139640" y="80416"/>
                  </a:lnTo>
                  <a:lnTo>
                    <a:pt x="1203187" y="80416"/>
                  </a:lnTo>
                  <a:lnTo>
                    <a:pt x="1170215" y="2931"/>
                  </a:lnTo>
                  <a:close/>
                </a:path>
                <a:path w="2383154" h="303529">
                  <a:moveTo>
                    <a:pt x="1267884" y="232453"/>
                  </a:moveTo>
                  <a:lnTo>
                    <a:pt x="1201628" y="232453"/>
                  </a:lnTo>
                  <a:lnTo>
                    <a:pt x="1228433" y="298210"/>
                  </a:lnTo>
                  <a:lnTo>
                    <a:pt x="1295866" y="298210"/>
                  </a:lnTo>
                  <a:lnTo>
                    <a:pt x="1267884" y="232453"/>
                  </a:lnTo>
                  <a:close/>
                </a:path>
                <a:path w="2383154" h="303529">
                  <a:moveTo>
                    <a:pt x="1203187" y="80416"/>
                  </a:moveTo>
                  <a:lnTo>
                    <a:pt x="1139640" y="80416"/>
                  </a:lnTo>
                  <a:lnTo>
                    <a:pt x="1178592" y="175492"/>
                  </a:lnTo>
                  <a:lnTo>
                    <a:pt x="1243645" y="175492"/>
                  </a:lnTo>
                  <a:lnTo>
                    <a:pt x="1203187" y="80416"/>
                  </a:lnTo>
                  <a:close/>
                </a:path>
                <a:path w="2383154" h="303529">
                  <a:moveTo>
                    <a:pt x="1462981" y="0"/>
                  </a:moveTo>
                  <a:lnTo>
                    <a:pt x="1412898" y="7766"/>
                  </a:lnTo>
                  <a:lnTo>
                    <a:pt x="1370516" y="29365"/>
                  </a:lnTo>
                  <a:lnTo>
                    <a:pt x="1337803" y="62242"/>
                  </a:lnTo>
                  <a:lnTo>
                    <a:pt x="1316731" y="103844"/>
                  </a:lnTo>
                  <a:lnTo>
                    <a:pt x="1309269" y="151618"/>
                  </a:lnTo>
                  <a:lnTo>
                    <a:pt x="1309269" y="152456"/>
                  </a:lnTo>
                  <a:lnTo>
                    <a:pt x="1316533" y="201429"/>
                  </a:lnTo>
                  <a:lnTo>
                    <a:pt x="1337227" y="242984"/>
                  </a:lnTo>
                  <a:lnTo>
                    <a:pt x="1369701" y="275131"/>
                  </a:lnTo>
                  <a:lnTo>
                    <a:pt x="1412309" y="295878"/>
                  </a:lnTo>
                  <a:lnTo>
                    <a:pt x="1463400" y="303236"/>
                  </a:lnTo>
                  <a:lnTo>
                    <a:pt x="1501344" y="299565"/>
                  </a:lnTo>
                  <a:lnTo>
                    <a:pt x="1534811" y="289572"/>
                  </a:lnTo>
                  <a:lnTo>
                    <a:pt x="1563881" y="274788"/>
                  </a:lnTo>
                  <a:lnTo>
                    <a:pt x="1588632" y="256746"/>
                  </a:lnTo>
                  <a:lnTo>
                    <a:pt x="1588632" y="244599"/>
                  </a:lnTo>
                  <a:lnTo>
                    <a:pt x="1465494" y="244599"/>
                  </a:lnTo>
                  <a:lnTo>
                    <a:pt x="1429710" y="237610"/>
                  </a:lnTo>
                  <a:lnTo>
                    <a:pt x="1401622" y="218213"/>
                  </a:lnTo>
                  <a:lnTo>
                    <a:pt x="1383272" y="188763"/>
                  </a:lnTo>
                  <a:lnTo>
                    <a:pt x="1376701" y="151618"/>
                  </a:lnTo>
                  <a:lnTo>
                    <a:pt x="1376701" y="150780"/>
                  </a:lnTo>
                  <a:lnTo>
                    <a:pt x="1383258" y="115487"/>
                  </a:lnTo>
                  <a:lnTo>
                    <a:pt x="1401203" y="86437"/>
                  </a:lnTo>
                  <a:lnTo>
                    <a:pt x="1427943" y="66732"/>
                  </a:lnTo>
                  <a:lnTo>
                    <a:pt x="1460887" y="59474"/>
                  </a:lnTo>
                  <a:lnTo>
                    <a:pt x="1562188" y="59474"/>
                  </a:lnTo>
                  <a:lnTo>
                    <a:pt x="1578161" y="40208"/>
                  </a:lnTo>
                  <a:lnTo>
                    <a:pt x="1554686" y="22970"/>
                  </a:lnTo>
                  <a:lnTo>
                    <a:pt x="1528895" y="10366"/>
                  </a:lnTo>
                  <a:lnTo>
                    <a:pt x="1498942" y="2630"/>
                  </a:lnTo>
                  <a:lnTo>
                    <a:pt x="1462981" y="0"/>
                  </a:lnTo>
                  <a:close/>
                </a:path>
                <a:path w="2383154" h="303529">
                  <a:moveTo>
                    <a:pt x="1588632" y="129420"/>
                  </a:moveTo>
                  <a:lnTo>
                    <a:pt x="1461306" y="129420"/>
                  </a:lnTo>
                  <a:lnTo>
                    <a:pt x="1461306" y="185125"/>
                  </a:lnTo>
                  <a:lnTo>
                    <a:pt x="1526225" y="185125"/>
                  </a:lnTo>
                  <a:lnTo>
                    <a:pt x="1526225" y="227008"/>
                  </a:lnTo>
                  <a:lnTo>
                    <a:pt x="1513143" y="234704"/>
                  </a:lnTo>
                  <a:lnTo>
                    <a:pt x="1498530" y="240202"/>
                  </a:lnTo>
                  <a:lnTo>
                    <a:pt x="1482581" y="243500"/>
                  </a:lnTo>
                  <a:lnTo>
                    <a:pt x="1465494" y="244599"/>
                  </a:lnTo>
                  <a:lnTo>
                    <a:pt x="1588632" y="244599"/>
                  </a:lnTo>
                  <a:lnTo>
                    <a:pt x="1588632" y="129420"/>
                  </a:lnTo>
                  <a:close/>
                </a:path>
                <a:path w="2383154" h="303529">
                  <a:moveTo>
                    <a:pt x="1562188" y="59474"/>
                  </a:moveTo>
                  <a:lnTo>
                    <a:pt x="1460887" y="59474"/>
                  </a:lnTo>
                  <a:lnTo>
                    <a:pt x="1483995" y="61470"/>
                  </a:lnTo>
                  <a:lnTo>
                    <a:pt x="1503451" y="67275"/>
                  </a:lnTo>
                  <a:lnTo>
                    <a:pt x="1520787" y="76614"/>
                  </a:lnTo>
                  <a:lnTo>
                    <a:pt x="1537534" y="89211"/>
                  </a:lnTo>
                  <a:lnTo>
                    <a:pt x="1562188" y="59474"/>
                  </a:lnTo>
                  <a:close/>
                </a:path>
                <a:path w="2383154" h="303529">
                  <a:moveTo>
                    <a:pt x="1810604" y="2931"/>
                  </a:moveTo>
                  <a:lnTo>
                    <a:pt x="1751129" y="2931"/>
                  </a:lnTo>
                  <a:lnTo>
                    <a:pt x="1625479" y="298210"/>
                  </a:lnTo>
                  <a:lnTo>
                    <a:pt x="1691236" y="298210"/>
                  </a:lnTo>
                  <a:lnTo>
                    <a:pt x="1718041" y="232453"/>
                  </a:lnTo>
                  <a:lnTo>
                    <a:pt x="1908273" y="232453"/>
                  </a:lnTo>
                  <a:lnTo>
                    <a:pt x="1884034" y="175492"/>
                  </a:lnTo>
                  <a:lnTo>
                    <a:pt x="1741077" y="175492"/>
                  </a:lnTo>
                  <a:lnTo>
                    <a:pt x="1780029" y="80416"/>
                  </a:lnTo>
                  <a:lnTo>
                    <a:pt x="1843576" y="80416"/>
                  </a:lnTo>
                  <a:lnTo>
                    <a:pt x="1810604" y="2931"/>
                  </a:lnTo>
                  <a:close/>
                </a:path>
                <a:path w="2383154" h="303529">
                  <a:moveTo>
                    <a:pt x="1908273" y="232453"/>
                  </a:moveTo>
                  <a:lnTo>
                    <a:pt x="1842017" y="232453"/>
                  </a:lnTo>
                  <a:lnTo>
                    <a:pt x="1868822" y="298210"/>
                  </a:lnTo>
                  <a:lnTo>
                    <a:pt x="1936255" y="298210"/>
                  </a:lnTo>
                  <a:lnTo>
                    <a:pt x="1908273" y="232453"/>
                  </a:lnTo>
                  <a:close/>
                </a:path>
                <a:path w="2383154" h="303529">
                  <a:moveTo>
                    <a:pt x="1843576" y="80416"/>
                  </a:moveTo>
                  <a:lnTo>
                    <a:pt x="1780029" y="80416"/>
                  </a:lnTo>
                  <a:lnTo>
                    <a:pt x="1818981" y="175492"/>
                  </a:lnTo>
                  <a:lnTo>
                    <a:pt x="1884034" y="175492"/>
                  </a:lnTo>
                  <a:lnTo>
                    <a:pt x="1843576" y="80416"/>
                  </a:lnTo>
                  <a:close/>
                </a:path>
                <a:path w="2383154" h="303529">
                  <a:moveTo>
                    <a:pt x="2048921" y="5026"/>
                  </a:moveTo>
                  <a:lnTo>
                    <a:pt x="1984421" y="5026"/>
                  </a:lnTo>
                  <a:lnTo>
                    <a:pt x="1984421" y="298210"/>
                  </a:lnTo>
                  <a:lnTo>
                    <a:pt x="2048921" y="298210"/>
                  </a:lnTo>
                  <a:lnTo>
                    <a:pt x="2048921" y="5026"/>
                  </a:lnTo>
                  <a:close/>
                </a:path>
                <a:path w="2383154" h="303529">
                  <a:moveTo>
                    <a:pt x="2181692" y="5026"/>
                  </a:moveTo>
                  <a:lnTo>
                    <a:pt x="2122218" y="5026"/>
                  </a:lnTo>
                  <a:lnTo>
                    <a:pt x="2122218" y="298210"/>
                  </a:lnTo>
                  <a:lnTo>
                    <a:pt x="2185881" y="298210"/>
                  </a:lnTo>
                  <a:lnTo>
                    <a:pt x="2185881" y="111829"/>
                  </a:lnTo>
                  <a:lnTo>
                    <a:pt x="2262972" y="111829"/>
                  </a:lnTo>
                  <a:lnTo>
                    <a:pt x="2181692" y="5026"/>
                  </a:lnTo>
                  <a:close/>
                </a:path>
                <a:path w="2383154" h="303529">
                  <a:moveTo>
                    <a:pt x="2262972" y="111829"/>
                  </a:moveTo>
                  <a:lnTo>
                    <a:pt x="2185881" y="111829"/>
                  </a:lnTo>
                  <a:lnTo>
                    <a:pt x="2327866" y="298210"/>
                  </a:lnTo>
                  <a:lnTo>
                    <a:pt x="2382733" y="298210"/>
                  </a:lnTo>
                  <a:lnTo>
                    <a:pt x="2382733" y="185544"/>
                  </a:lnTo>
                  <a:lnTo>
                    <a:pt x="2319070" y="185544"/>
                  </a:lnTo>
                  <a:lnTo>
                    <a:pt x="2262972" y="111829"/>
                  </a:lnTo>
                  <a:close/>
                </a:path>
                <a:path w="2383154" h="303529">
                  <a:moveTo>
                    <a:pt x="2382733" y="5026"/>
                  </a:moveTo>
                  <a:lnTo>
                    <a:pt x="2319070" y="5026"/>
                  </a:lnTo>
                  <a:lnTo>
                    <a:pt x="2319070" y="185544"/>
                  </a:lnTo>
                  <a:lnTo>
                    <a:pt x="2382733" y="185544"/>
                  </a:lnTo>
                  <a:lnTo>
                    <a:pt x="2382733" y="50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947480"/>
            <a:ext cx="20104471" cy="5361075"/>
          </a:xfrm>
          <a:prstGeom prst="rect">
            <a:avLst/>
          </a:prstGeom>
        </p:spPr>
      </p:pic>
      <p:sp>
        <p:nvSpPr>
          <p:cNvPr id="7" name="Rectangle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8537851-6013-774E-FF56-C70022A11CAD}"/>
              </a:ext>
            </a:extLst>
          </p:cNvPr>
          <p:cNvSpPr/>
          <p:nvPr/>
        </p:nvSpPr>
        <p:spPr>
          <a:xfrm>
            <a:off x="0" y="0"/>
            <a:ext cx="20104100" cy="113085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68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70136"/>
            <a:ext cx="20104099" cy="1063841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6488" rIns="0" bIns="0" rtlCol="0">
            <a:spAutoFit/>
          </a:bodyPr>
          <a:lstStyle/>
          <a:p>
            <a:pPr marL="95885">
              <a:lnSpc>
                <a:spcPct val="100000"/>
              </a:lnSpc>
              <a:spcBef>
                <a:spcPts val="114"/>
              </a:spcBef>
            </a:pPr>
            <a:r>
              <a:rPr spc="-960" dirty="0"/>
              <a:t>Y</a:t>
            </a:r>
            <a:r>
              <a:rPr spc="-275" dirty="0"/>
              <a:t>es!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908494" y="2652136"/>
            <a:ext cx="9421495" cy="305816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378460">
              <a:lnSpc>
                <a:spcPts val="2640"/>
              </a:lnSpc>
              <a:spcBef>
                <a:spcPts val="295"/>
              </a:spcBef>
            </a:pPr>
            <a:r>
              <a:rPr sz="2300" dirty="0">
                <a:solidFill>
                  <a:srgbClr val="0F294C"/>
                </a:solidFill>
                <a:latin typeface="Gotham Book"/>
                <a:cs typeface="Gotham Book"/>
              </a:rPr>
              <a:t>A</a:t>
            </a:r>
            <a:r>
              <a:rPr sz="23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ceramic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5" dirty="0">
                <a:solidFill>
                  <a:srgbClr val="0F294C"/>
                </a:solidFill>
                <a:latin typeface="Gotham Book"/>
                <a:cs typeface="Gotham Book"/>
              </a:rPr>
              <a:t>water</a:t>
            </a:r>
            <a:r>
              <a:rPr sz="23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70" dirty="0">
                <a:solidFill>
                  <a:srgbClr val="0F294C"/>
                </a:solidFill>
                <a:latin typeface="Gotham Book"/>
                <a:cs typeface="Gotham Book"/>
              </a:rPr>
              <a:t>filter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55" dirty="0">
                <a:solidFill>
                  <a:srgbClr val="0F294C"/>
                </a:solidFill>
                <a:latin typeface="Gotham Book"/>
                <a:cs typeface="Gotham Book"/>
              </a:rPr>
              <a:t>is</a:t>
            </a:r>
            <a:r>
              <a:rPr sz="23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55" dirty="0">
                <a:solidFill>
                  <a:srgbClr val="0F294C"/>
                </a:solidFill>
                <a:latin typeface="Gotham Book"/>
                <a:cs typeface="Gotham Book"/>
              </a:rPr>
              <a:t>an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10" dirty="0">
                <a:solidFill>
                  <a:srgbClr val="0F294C"/>
                </a:solidFill>
                <a:latin typeface="Gotham Book"/>
                <a:cs typeface="Gotham Book"/>
              </a:rPr>
              <a:t>inexpensive,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safe</a:t>
            </a:r>
            <a:r>
              <a:rPr sz="23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5" dirty="0">
                <a:solidFill>
                  <a:srgbClr val="0F294C"/>
                </a:solidFill>
                <a:latin typeface="Gotham Book"/>
                <a:cs typeface="Gotham Book"/>
              </a:rPr>
              <a:t>way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0" dirty="0">
                <a:solidFill>
                  <a:srgbClr val="0F294C"/>
                </a:solidFill>
                <a:latin typeface="Gotham Book"/>
                <a:cs typeface="Gotham Book"/>
              </a:rPr>
              <a:t>for</a:t>
            </a:r>
            <a:r>
              <a:rPr sz="23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families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25" dirty="0">
                <a:solidFill>
                  <a:srgbClr val="0F294C"/>
                </a:solidFill>
                <a:latin typeface="Gotham Book"/>
                <a:cs typeface="Gotham Book"/>
              </a:rPr>
              <a:t>to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guarantee</a:t>
            </a:r>
            <a:r>
              <a:rPr sz="23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0" dirty="0">
                <a:solidFill>
                  <a:srgbClr val="0F294C"/>
                </a:solidFill>
                <a:latin typeface="Gotham Book"/>
                <a:cs typeface="Gotham Book"/>
              </a:rPr>
              <a:t>that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70" dirty="0">
                <a:solidFill>
                  <a:srgbClr val="0F294C"/>
                </a:solidFill>
                <a:latin typeface="Gotham Book"/>
                <a:cs typeface="Gotham Book"/>
              </a:rPr>
              <a:t>the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5" dirty="0">
                <a:solidFill>
                  <a:srgbClr val="0F294C"/>
                </a:solidFill>
                <a:latin typeface="Gotham Book"/>
                <a:cs typeface="Gotham Book"/>
              </a:rPr>
              <a:t>water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their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children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are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0" dirty="0">
                <a:solidFill>
                  <a:srgbClr val="0F294C"/>
                </a:solidFill>
                <a:latin typeface="Gotham Book"/>
                <a:cs typeface="Gotham Book"/>
              </a:rPr>
              <a:t>drinking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10" dirty="0">
                <a:solidFill>
                  <a:srgbClr val="0F294C"/>
                </a:solidFill>
                <a:latin typeface="Gotham Book"/>
                <a:cs typeface="Gotham Book"/>
              </a:rPr>
              <a:t>every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day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55" dirty="0">
                <a:solidFill>
                  <a:srgbClr val="0F294C"/>
                </a:solidFill>
                <a:latin typeface="Gotham Book"/>
                <a:cs typeface="Gotham Book"/>
              </a:rPr>
              <a:t>is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25" dirty="0">
                <a:solidFill>
                  <a:srgbClr val="0F294C"/>
                </a:solidFill>
                <a:latin typeface="Gotham Book"/>
                <a:cs typeface="Gotham Book"/>
              </a:rPr>
              <a:t>not </a:t>
            </a:r>
            <a:r>
              <a:rPr sz="2300" spc="-100" dirty="0">
                <a:solidFill>
                  <a:srgbClr val="0F294C"/>
                </a:solidFill>
                <a:latin typeface="Gotham Book"/>
                <a:cs typeface="Gotham Book"/>
              </a:rPr>
              <a:t>contaminated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by</a:t>
            </a:r>
            <a:r>
              <a:rPr sz="2300" spc="-14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bacteria</a:t>
            </a:r>
            <a:r>
              <a:rPr sz="2300" spc="-14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55" dirty="0">
                <a:solidFill>
                  <a:srgbClr val="0F294C"/>
                </a:solidFill>
                <a:latin typeface="Gotham Book"/>
                <a:cs typeface="Gotham Book"/>
              </a:rPr>
              <a:t>or</a:t>
            </a:r>
            <a:r>
              <a:rPr sz="2300" spc="-14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" dirty="0">
                <a:solidFill>
                  <a:srgbClr val="0F294C"/>
                </a:solidFill>
                <a:latin typeface="Gotham Book"/>
                <a:cs typeface="Gotham Book"/>
              </a:rPr>
              <a:t>disease.</a:t>
            </a:r>
            <a:endParaRPr sz="2300" dirty="0">
              <a:latin typeface="Gotham Book"/>
              <a:cs typeface="Gotham Book"/>
            </a:endParaRPr>
          </a:p>
          <a:p>
            <a:pPr marL="12700" marR="5080">
              <a:lnSpc>
                <a:spcPts val="2640"/>
              </a:lnSpc>
              <a:spcBef>
                <a:spcPts val="2635"/>
              </a:spcBef>
            </a:pPr>
            <a:r>
              <a:rPr sz="2300" spc="-55" dirty="0">
                <a:solidFill>
                  <a:srgbClr val="0F294C"/>
                </a:solidFill>
                <a:latin typeface="Gotham Book"/>
                <a:cs typeface="Gotham Book"/>
              </a:rPr>
              <a:t>In</a:t>
            </a:r>
            <a:r>
              <a:rPr sz="2300" spc="-14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Southeast</a:t>
            </a:r>
            <a:r>
              <a:rPr sz="2300" spc="-14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Asia,</a:t>
            </a:r>
            <a:r>
              <a:rPr sz="2300" spc="-14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0" dirty="0">
                <a:solidFill>
                  <a:srgbClr val="0F294C"/>
                </a:solidFill>
                <a:latin typeface="Gotham Book"/>
                <a:cs typeface="Gotham Book"/>
              </a:rPr>
              <a:t>Send</a:t>
            </a:r>
            <a:r>
              <a:rPr sz="2300" spc="-14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0" dirty="0">
                <a:solidFill>
                  <a:srgbClr val="0F294C"/>
                </a:solidFill>
                <a:latin typeface="Gotham Book"/>
                <a:cs typeface="Gotham Book"/>
              </a:rPr>
              <a:t>Relief</a:t>
            </a:r>
            <a:r>
              <a:rPr sz="2300" spc="-14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0" dirty="0">
                <a:solidFill>
                  <a:srgbClr val="0F294C"/>
                </a:solidFill>
                <a:latin typeface="Gotham Book"/>
                <a:cs typeface="Gotham Book"/>
              </a:rPr>
              <a:t>partners</a:t>
            </a:r>
            <a:r>
              <a:rPr sz="2300" spc="-14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0" dirty="0">
                <a:solidFill>
                  <a:srgbClr val="0F294C"/>
                </a:solidFill>
                <a:latin typeface="Gotham Book"/>
                <a:cs typeface="Gotham Book"/>
              </a:rPr>
              <a:t>distributed</a:t>
            </a:r>
            <a:r>
              <a:rPr sz="2300" spc="-14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5" dirty="0">
                <a:solidFill>
                  <a:srgbClr val="0F294C"/>
                </a:solidFill>
                <a:latin typeface="Gotham Book"/>
                <a:cs typeface="Gotham Book"/>
              </a:rPr>
              <a:t>water</a:t>
            </a:r>
            <a:r>
              <a:rPr sz="2300" spc="-14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0" dirty="0">
                <a:solidFill>
                  <a:srgbClr val="0F294C"/>
                </a:solidFill>
                <a:latin typeface="Gotham Book"/>
                <a:cs typeface="Gotham Book"/>
              </a:rPr>
              <a:t>filters</a:t>
            </a:r>
            <a:r>
              <a:rPr sz="2300" spc="-14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65" dirty="0">
                <a:solidFill>
                  <a:srgbClr val="0F294C"/>
                </a:solidFill>
                <a:latin typeface="Gotham Book"/>
                <a:cs typeface="Gotham Book"/>
              </a:rPr>
              <a:t>to</a:t>
            </a:r>
            <a:r>
              <a:rPr sz="2300" spc="-14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25" dirty="0">
                <a:solidFill>
                  <a:srgbClr val="0F294C"/>
                </a:solidFill>
                <a:latin typeface="Gotham Book"/>
                <a:cs typeface="Gotham Book"/>
              </a:rPr>
              <a:t>over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1,000</a:t>
            </a:r>
            <a:r>
              <a:rPr sz="23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people.</a:t>
            </a:r>
            <a:r>
              <a:rPr sz="23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35" dirty="0">
                <a:solidFill>
                  <a:srgbClr val="0F294C"/>
                </a:solidFill>
                <a:latin typeface="Gotham Book"/>
                <a:cs typeface="Gotham Book"/>
              </a:rPr>
              <a:t>Now,</a:t>
            </a:r>
            <a:r>
              <a:rPr sz="23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these</a:t>
            </a:r>
            <a:r>
              <a:rPr sz="23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families</a:t>
            </a:r>
            <a:r>
              <a:rPr sz="23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don’t</a:t>
            </a:r>
            <a:r>
              <a:rPr sz="23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0" dirty="0">
                <a:solidFill>
                  <a:srgbClr val="0F294C"/>
                </a:solidFill>
                <a:latin typeface="Gotham Book"/>
                <a:cs typeface="Gotham Book"/>
              </a:rPr>
              <a:t>have</a:t>
            </a:r>
            <a:r>
              <a:rPr sz="23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65" dirty="0">
                <a:solidFill>
                  <a:srgbClr val="0F294C"/>
                </a:solidFill>
                <a:latin typeface="Gotham Book"/>
                <a:cs typeface="Gotham Book"/>
              </a:rPr>
              <a:t>to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worry</a:t>
            </a:r>
            <a:r>
              <a:rPr sz="23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about</a:t>
            </a:r>
            <a:r>
              <a:rPr sz="2300" spc="-16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" dirty="0">
                <a:solidFill>
                  <a:srgbClr val="0F294C"/>
                </a:solidFill>
                <a:latin typeface="Gotham Book"/>
                <a:cs typeface="Gotham Book"/>
              </a:rPr>
              <a:t>whether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their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5" dirty="0">
                <a:solidFill>
                  <a:srgbClr val="0F294C"/>
                </a:solidFill>
                <a:latin typeface="Gotham Book"/>
                <a:cs typeface="Gotham Book"/>
              </a:rPr>
              <a:t>water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55" dirty="0">
                <a:solidFill>
                  <a:srgbClr val="0F294C"/>
                </a:solidFill>
                <a:latin typeface="Gotham Book"/>
                <a:cs typeface="Gotham Book"/>
              </a:rPr>
              <a:t>is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clean—they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70" dirty="0">
                <a:solidFill>
                  <a:srgbClr val="0F294C"/>
                </a:solidFill>
                <a:latin typeface="Gotham Book"/>
                <a:cs typeface="Gotham Book"/>
              </a:rPr>
              <a:t>can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drink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55" dirty="0">
                <a:solidFill>
                  <a:srgbClr val="0F294C"/>
                </a:solidFill>
                <a:latin typeface="Gotham Book"/>
                <a:cs typeface="Gotham Book"/>
              </a:rPr>
              <a:t>it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right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14" dirty="0">
                <a:solidFill>
                  <a:srgbClr val="0F294C"/>
                </a:solidFill>
                <a:latin typeface="Gotham Book"/>
                <a:cs typeface="Gotham Book"/>
              </a:rPr>
              <a:t>away!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0" dirty="0">
                <a:solidFill>
                  <a:srgbClr val="0F294C"/>
                </a:solidFill>
                <a:latin typeface="Gotham Book"/>
                <a:cs typeface="Gotham Book"/>
              </a:rPr>
              <a:t>Send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0" dirty="0">
                <a:solidFill>
                  <a:srgbClr val="0F294C"/>
                </a:solidFill>
                <a:latin typeface="Gotham Book"/>
                <a:cs typeface="Gotham Book"/>
              </a:rPr>
              <a:t>Relief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" dirty="0">
                <a:solidFill>
                  <a:srgbClr val="0F294C"/>
                </a:solidFill>
                <a:latin typeface="Gotham Book"/>
                <a:cs typeface="Gotham Book"/>
              </a:rPr>
              <a:t>partners </a:t>
            </a:r>
            <a:r>
              <a:rPr sz="2300" spc="-80" dirty="0">
                <a:solidFill>
                  <a:srgbClr val="0F294C"/>
                </a:solidFill>
                <a:latin typeface="Gotham Book"/>
                <a:cs typeface="Gotham Book"/>
              </a:rPr>
              <a:t>also</a:t>
            </a:r>
            <a:r>
              <a:rPr sz="2300" spc="-16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70" dirty="0">
                <a:solidFill>
                  <a:srgbClr val="0F294C"/>
                </a:solidFill>
                <a:latin typeface="Gotham Book"/>
                <a:cs typeface="Gotham Book"/>
              </a:rPr>
              <a:t>had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70" dirty="0">
                <a:solidFill>
                  <a:srgbClr val="0F294C"/>
                </a:solidFill>
                <a:latin typeface="Gotham Book"/>
                <a:cs typeface="Gotham Book"/>
              </a:rPr>
              <a:t>the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5" dirty="0">
                <a:solidFill>
                  <a:srgbClr val="0F294C"/>
                </a:solidFill>
                <a:latin typeface="Gotham Book"/>
                <a:cs typeface="Gotham Book"/>
              </a:rPr>
              <a:t>opportunity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65" dirty="0">
                <a:solidFill>
                  <a:srgbClr val="0F294C"/>
                </a:solidFill>
                <a:latin typeface="Gotham Book"/>
                <a:cs typeface="Gotham Book"/>
              </a:rPr>
              <a:t>to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0" dirty="0">
                <a:solidFill>
                  <a:srgbClr val="0F294C"/>
                </a:solidFill>
                <a:latin typeface="Gotham Book"/>
                <a:cs typeface="Gotham Book"/>
              </a:rPr>
              <a:t>talk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65" dirty="0">
                <a:solidFill>
                  <a:srgbClr val="0F294C"/>
                </a:solidFill>
                <a:latin typeface="Gotham Book"/>
                <a:cs typeface="Gotham Book"/>
              </a:rPr>
              <a:t>to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70" dirty="0">
                <a:solidFill>
                  <a:srgbClr val="0F294C"/>
                </a:solidFill>
                <a:latin typeface="Gotham Book"/>
                <a:cs typeface="Gotham Book"/>
              </a:rPr>
              <a:t>the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people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about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Jesus,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70" dirty="0">
                <a:solidFill>
                  <a:srgbClr val="0F294C"/>
                </a:solidFill>
                <a:latin typeface="Gotham Book"/>
                <a:cs typeface="Gotham Book"/>
              </a:rPr>
              <a:t>and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20" dirty="0">
                <a:solidFill>
                  <a:srgbClr val="0F294C"/>
                </a:solidFill>
                <a:latin typeface="Gotham Book"/>
                <a:cs typeface="Gotham Book"/>
              </a:rPr>
              <a:t>many </a:t>
            </a:r>
            <a:r>
              <a:rPr sz="2300" spc="-85" dirty="0">
                <a:solidFill>
                  <a:srgbClr val="0F294C"/>
                </a:solidFill>
                <a:latin typeface="Gotham Book"/>
                <a:cs typeface="Gotham Book"/>
              </a:rPr>
              <a:t>people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90" dirty="0">
                <a:solidFill>
                  <a:srgbClr val="0F294C"/>
                </a:solidFill>
                <a:latin typeface="Gotham Book"/>
                <a:cs typeface="Gotham Book"/>
              </a:rPr>
              <a:t>decided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65" dirty="0">
                <a:solidFill>
                  <a:srgbClr val="0F294C"/>
                </a:solidFill>
                <a:latin typeface="Gotham Book"/>
                <a:cs typeface="Gotham Book"/>
              </a:rPr>
              <a:t>to</a:t>
            </a:r>
            <a:r>
              <a:rPr sz="2300" spc="-155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100" dirty="0">
                <a:solidFill>
                  <a:srgbClr val="0F294C"/>
                </a:solidFill>
                <a:latin typeface="Gotham Book"/>
                <a:cs typeface="Gotham Book"/>
              </a:rPr>
              <a:t>follow</a:t>
            </a:r>
            <a:r>
              <a:rPr sz="2300" spc="-150" dirty="0">
                <a:solidFill>
                  <a:srgbClr val="0F294C"/>
                </a:solidFill>
                <a:latin typeface="Gotham Book"/>
                <a:cs typeface="Gotham Book"/>
              </a:rPr>
              <a:t> </a:t>
            </a:r>
            <a:r>
              <a:rPr sz="2300" spc="-20" dirty="0">
                <a:solidFill>
                  <a:srgbClr val="0F294C"/>
                </a:solidFill>
                <a:latin typeface="Gotham Book"/>
                <a:cs typeface="Gotham Book"/>
              </a:rPr>
              <a:t>Him.</a:t>
            </a:r>
            <a:endParaRPr sz="2300" dirty="0">
              <a:latin typeface="Gotham Book"/>
              <a:cs typeface="Gotham Book"/>
            </a:endParaRPr>
          </a:p>
        </p:txBody>
      </p:sp>
      <p:sp>
        <p:nvSpPr>
          <p:cNvPr id="5" name="object 5">
            <a:hlinkClick r:id="" action="ppaction://hlinkshowjump?jump=nextslide"/>
          </p:cNvPr>
          <p:cNvSpPr txBox="1"/>
          <p:nvPr/>
        </p:nvSpPr>
        <p:spPr>
          <a:xfrm>
            <a:off x="8832850" y="6387239"/>
            <a:ext cx="2282825" cy="911225"/>
          </a:xfrm>
          <a:prstGeom prst="rect">
            <a:avLst/>
          </a:prstGeom>
          <a:solidFill>
            <a:srgbClr val="E96C25"/>
          </a:solidFill>
        </p:spPr>
        <p:txBody>
          <a:bodyPr vert="horz" wrap="square" lIns="0" tIns="181610" rIns="0" bIns="0" rtlCol="0">
            <a:spAutoFit/>
          </a:bodyPr>
          <a:lstStyle/>
          <a:p>
            <a:pPr marL="535940">
              <a:lnSpc>
                <a:spcPct val="100000"/>
              </a:lnSpc>
              <a:spcBef>
                <a:spcPts val="1430"/>
              </a:spcBef>
            </a:pPr>
            <a:r>
              <a:rPr sz="3300" b="1" spc="-20" dirty="0">
                <a:solidFill>
                  <a:srgbClr val="FFFFFF"/>
                </a:solidFill>
                <a:latin typeface="Gotham"/>
                <a:cs typeface="Gotham"/>
              </a:rPr>
              <a:t>NEXT</a:t>
            </a:r>
            <a:endParaRPr sz="3300" dirty="0">
              <a:latin typeface="Gotham Bold"/>
              <a:cs typeface="Gotham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sp>
          <p:nvSpPr>
            <p:cNvPr id="3" name="object 3"/>
            <p:cNvSpPr/>
            <p:nvPr/>
          </p:nvSpPr>
          <p:spPr>
            <a:xfrm>
              <a:off x="7413387" y="5476"/>
              <a:ext cx="12691110" cy="11303635"/>
            </a:xfrm>
            <a:custGeom>
              <a:avLst/>
              <a:gdLst/>
              <a:ahLst/>
              <a:cxnLst/>
              <a:rect l="l" t="t" r="r" b="b"/>
              <a:pathLst>
                <a:path w="12691110" h="11303635">
                  <a:moveTo>
                    <a:pt x="12690713" y="0"/>
                  </a:moveTo>
                  <a:lnTo>
                    <a:pt x="0" y="0"/>
                  </a:lnTo>
                  <a:lnTo>
                    <a:pt x="0" y="11303079"/>
                  </a:lnTo>
                  <a:lnTo>
                    <a:pt x="12690713" y="11303079"/>
                  </a:lnTo>
                  <a:lnTo>
                    <a:pt x="12690713" y="0"/>
                  </a:lnTo>
                  <a:close/>
                </a:path>
              </a:pathLst>
            </a:custGeom>
            <a:solidFill>
              <a:srgbClr val="11294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10052050" y="938573"/>
              <a:ext cx="8322945" cy="4244975"/>
            </a:xfrm>
            <a:custGeom>
              <a:avLst/>
              <a:gdLst/>
              <a:ahLst/>
              <a:cxnLst/>
              <a:rect l="l" t="t" r="r" b="b"/>
              <a:pathLst>
                <a:path w="8322944" h="4244975">
                  <a:moveTo>
                    <a:pt x="3735717" y="0"/>
                  </a:moveTo>
                  <a:lnTo>
                    <a:pt x="0" y="0"/>
                  </a:lnTo>
                  <a:lnTo>
                    <a:pt x="0" y="4244975"/>
                  </a:lnTo>
                  <a:lnTo>
                    <a:pt x="3735717" y="4244975"/>
                  </a:lnTo>
                  <a:lnTo>
                    <a:pt x="3735717" y="0"/>
                  </a:lnTo>
                  <a:close/>
                </a:path>
                <a:path w="8322944" h="4244975">
                  <a:moveTo>
                    <a:pt x="8322665" y="0"/>
                  </a:moveTo>
                  <a:lnTo>
                    <a:pt x="4586948" y="0"/>
                  </a:lnTo>
                  <a:lnTo>
                    <a:pt x="4586948" y="4244975"/>
                  </a:lnTo>
                  <a:lnTo>
                    <a:pt x="8322665" y="4244975"/>
                  </a:lnTo>
                  <a:lnTo>
                    <a:pt x="83226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413387" y="0"/>
              <a:ext cx="116205" cy="11308715"/>
            </a:xfrm>
            <a:custGeom>
              <a:avLst/>
              <a:gdLst/>
              <a:ahLst/>
              <a:cxnLst/>
              <a:rect l="l" t="t" r="r" b="b"/>
              <a:pathLst>
                <a:path w="116204" h="11308715">
                  <a:moveTo>
                    <a:pt x="0" y="11308556"/>
                  </a:moveTo>
                  <a:lnTo>
                    <a:pt x="115598" y="11308556"/>
                  </a:lnTo>
                  <a:lnTo>
                    <a:pt x="115598" y="0"/>
                  </a:lnTo>
                  <a:lnTo>
                    <a:pt x="0" y="0"/>
                  </a:lnTo>
                  <a:lnTo>
                    <a:pt x="0" y="11308556"/>
                  </a:lnTo>
                  <a:close/>
                </a:path>
              </a:pathLst>
            </a:custGeom>
            <a:solidFill>
              <a:srgbClr val="000000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"/>
              <a:ext cx="8324850" cy="11308715"/>
            </a:xfrm>
            <a:custGeom>
              <a:avLst/>
              <a:gdLst/>
              <a:ahLst/>
              <a:cxnLst/>
              <a:rect l="l" t="t" r="r" b="b"/>
              <a:pathLst>
                <a:path w="8324850" h="11308715">
                  <a:moveTo>
                    <a:pt x="8324507" y="8933663"/>
                  </a:moveTo>
                  <a:lnTo>
                    <a:pt x="8324240" y="8895563"/>
                  </a:lnTo>
                  <a:lnTo>
                    <a:pt x="8323796" y="8844763"/>
                  </a:lnTo>
                  <a:lnTo>
                    <a:pt x="8323161" y="8793963"/>
                  </a:lnTo>
                  <a:lnTo>
                    <a:pt x="8322348" y="8743163"/>
                  </a:lnTo>
                  <a:lnTo>
                    <a:pt x="8321370" y="8692363"/>
                  </a:lnTo>
                  <a:lnTo>
                    <a:pt x="8320214" y="8641563"/>
                  </a:lnTo>
                  <a:lnTo>
                    <a:pt x="8318894" y="8603463"/>
                  </a:lnTo>
                  <a:lnTo>
                    <a:pt x="8317395" y="8552663"/>
                  </a:lnTo>
                  <a:lnTo>
                    <a:pt x="8315744" y="8501863"/>
                  </a:lnTo>
                  <a:lnTo>
                    <a:pt x="8313941" y="8451063"/>
                  </a:lnTo>
                  <a:lnTo>
                    <a:pt x="8311972" y="8412962"/>
                  </a:lnTo>
                  <a:lnTo>
                    <a:pt x="8309851" y="8362162"/>
                  </a:lnTo>
                  <a:lnTo>
                    <a:pt x="8307578" y="8311362"/>
                  </a:lnTo>
                  <a:lnTo>
                    <a:pt x="8305152" y="8260562"/>
                  </a:lnTo>
                  <a:lnTo>
                    <a:pt x="8302587" y="8222462"/>
                  </a:lnTo>
                  <a:lnTo>
                    <a:pt x="8299882" y="8171662"/>
                  </a:lnTo>
                  <a:lnTo>
                    <a:pt x="8297037" y="8120862"/>
                  </a:lnTo>
                  <a:lnTo>
                    <a:pt x="8294065" y="8082762"/>
                  </a:lnTo>
                  <a:lnTo>
                    <a:pt x="8290954" y="8031962"/>
                  </a:lnTo>
                  <a:lnTo>
                    <a:pt x="8287715" y="7981162"/>
                  </a:lnTo>
                  <a:lnTo>
                    <a:pt x="8284350" y="7943062"/>
                  </a:lnTo>
                  <a:lnTo>
                    <a:pt x="8280857" y="7892262"/>
                  </a:lnTo>
                  <a:lnTo>
                    <a:pt x="8277250" y="7841462"/>
                  </a:lnTo>
                  <a:lnTo>
                    <a:pt x="8273529" y="7803362"/>
                  </a:lnTo>
                  <a:lnTo>
                    <a:pt x="8269681" y="7752562"/>
                  </a:lnTo>
                  <a:lnTo>
                    <a:pt x="8265731" y="7701762"/>
                  </a:lnTo>
                  <a:lnTo>
                    <a:pt x="8261680" y="7663662"/>
                  </a:lnTo>
                  <a:lnTo>
                    <a:pt x="8257514" y="7612862"/>
                  </a:lnTo>
                  <a:lnTo>
                    <a:pt x="8253247" y="7562062"/>
                  </a:lnTo>
                  <a:lnTo>
                    <a:pt x="8248878" y="7523962"/>
                  </a:lnTo>
                  <a:lnTo>
                    <a:pt x="8244421" y="7473162"/>
                  </a:lnTo>
                  <a:lnTo>
                    <a:pt x="8239874" y="7422362"/>
                  </a:lnTo>
                  <a:lnTo>
                    <a:pt x="8235226" y="7384262"/>
                  </a:lnTo>
                  <a:lnTo>
                    <a:pt x="8230502" y="7333462"/>
                  </a:lnTo>
                  <a:lnTo>
                    <a:pt x="8225688" y="7282662"/>
                  </a:lnTo>
                  <a:lnTo>
                    <a:pt x="8220799" y="7244562"/>
                  </a:lnTo>
                  <a:lnTo>
                    <a:pt x="8215833" y="7193762"/>
                  </a:lnTo>
                  <a:lnTo>
                    <a:pt x="8210791" y="7155662"/>
                  </a:lnTo>
                  <a:lnTo>
                    <a:pt x="8205673" y="7104862"/>
                  </a:lnTo>
                  <a:lnTo>
                    <a:pt x="8200491" y="7054062"/>
                  </a:lnTo>
                  <a:lnTo>
                    <a:pt x="8195234" y="7015962"/>
                  </a:lnTo>
                  <a:lnTo>
                    <a:pt x="8189925" y="6965162"/>
                  </a:lnTo>
                  <a:lnTo>
                    <a:pt x="8184553" y="6914362"/>
                  </a:lnTo>
                  <a:lnTo>
                    <a:pt x="8179130" y="6876262"/>
                  </a:lnTo>
                  <a:lnTo>
                    <a:pt x="8173656" y="6825462"/>
                  </a:lnTo>
                  <a:lnTo>
                    <a:pt x="8168119" y="6774662"/>
                  </a:lnTo>
                  <a:lnTo>
                    <a:pt x="8162544" y="6736562"/>
                  </a:lnTo>
                  <a:lnTo>
                    <a:pt x="8156930" y="6685762"/>
                  </a:lnTo>
                  <a:lnTo>
                    <a:pt x="8151266" y="6647662"/>
                  </a:lnTo>
                  <a:lnTo>
                    <a:pt x="8145564" y="6596862"/>
                  </a:lnTo>
                  <a:lnTo>
                    <a:pt x="8139836" y="6546062"/>
                  </a:lnTo>
                  <a:lnTo>
                    <a:pt x="8128279" y="6457162"/>
                  </a:lnTo>
                  <a:lnTo>
                    <a:pt x="8116608" y="6368262"/>
                  </a:lnTo>
                  <a:lnTo>
                    <a:pt x="8069427" y="5987262"/>
                  </a:lnTo>
                  <a:lnTo>
                    <a:pt x="8057616" y="5898362"/>
                  </a:lnTo>
                  <a:lnTo>
                    <a:pt x="8045844" y="5796762"/>
                  </a:lnTo>
                  <a:lnTo>
                    <a:pt x="8039989" y="5758662"/>
                  </a:lnTo>
                  <a:lnTo>
                    <a:pt x="8028330" y="5657062"/>
                  </a:lnTo>
                  <a:lnTo>
                    <a:pt x="8022539" y="5618962"/>
                  </a:lnTo>
                  <a:lnTo>
                    <a:pt x="8016773" y="5568162"/>
                  </a:lnTo>
                  <a:lnTo>
                    <a:pt x="8011046" y="5517362"/>
                  </a:lnTo>
                  <a:lnTo>
                    <a:pt x="8005356" y="5466562"/>
                  </a:lnTo>
                  <a:lnTo>
                    <a:pt x="7999692" y="5415762"/>
                  </a:lnTo>
                  <a:lnTo>
                    <a:pt x="7994078" y="5377662"/>
                  </a:lnTo>
                  <a:lnTo>
                    <a:pt x="7988516" y="5326862"/>
                  </a:lnTo>
                  <a:lnTo>
                    <a:pt x="7982991" y="5276062"/>
                  </a:lnTo>
                  <a:lnTo>
                    <a:pt x="7977518" y="5225262"/>
                  </a:lnTo>
                  <a:lnTo>
                    <a:pt x="7972095" y="5174462"/>
                  </a:lnTo>
                  <a:lnTo>
                    <a:pt x="7966735" y="5136362"/>
                  </a:lnTo>
                  <a:lnTo>
                    <a:pt x="7961427" y="5085562"/>
                  </a:lnTo>
                  <a:lnTo>
                    <a:pt x="7956182" y="5034762"/>
                  </a:lnTo>
                  <a:lnTo>
                    <a:pt x="7951013" y="4983962"/>
                  </a:lnTo>
                  <a:lnTo>
                    <a:pt x="7945907" y="4933162"/>
                  </a:lnTo>
                  <a:lnTo>
                    <a:pt x="7940865" y="4882362"/>
                  </a:lnTo>
                  <a:lnTo>
                    <a:pt x="7935912" y="4831562"/>
                  </a:lnTo>
                  <a:lnTo>
                    <a:pt x="7931023" y="4780762"/>
                  </a:lnTo>
                  <a:lnTo>
                    <a:pt x="7926222" y="4729962"/>
                  </a:lnTo>
                  <a:lnTo>
                    <a:pt x="7921511" y="4679162"/>
                  </a:lnTo>
                  <a:lnTo>
                    <a:pt x="7916875" y="4628362"/>
                  </a:lnTo>
                  <a:lnTo>
                    <a:pt x="7912328" y="4577562"/>
                  </a:lnTo>
                  <a:lnTo>
                    <a:pt x="7907883" y="4526762"/>
                  </a:lnTo>
                  <a:lnTo>
                    <a:pt x="7903540" y="4475962"/>
                  </a:lnTo>
                  <a:lnTo>
                    <a:pt x="7899286" y="4425162"/>
                  </a:lnTo>
                  <a:lnTo>
                    <a:pt x="7895133" y="4374362"/>
                  </a:lnTo>
                  <a:lnTo>
                    <a:pt x="7891081" y="4323562"/>
                  </a:lnTo>
                  <a:lnTo>
                    <a:pt x="7887144" y="4272762"/>
                  </a:lnTo>
                  <a:lnTo>
                    <a:pt x="7883322" y="4221962"/>
                  </a:lnTo>
                  <a:lnTo>
                    <a:pt x="7879613" y="4171162"/>
                  </a:lnTo>
                  <a:lnTo>
                    <a:pt x="7876019" y="4120362"/>
                  </a:lnTo>
                  <a:lnTo>
                    <a:pt x="7872539" y="4069562"/>
                  </a:lnTo>
                  <a:lnTo>
                    <a:pt x="7869187" y="4018762"/>
                  </a:lnTo>
                  <a:lnTo>
                    <a:pt x="7865961" y="3967962"/>
                  </a:lnTo>
                  <a:lnTo>
                    <a:pt x="7862862" y="3904462"/>
                  </a:lnTo>
                  <a:lnTo>
                    <a:pt x="7859903" y="3853662"/>
                  </a:lnTo>
                  <a:lnTo>
                    <a:pt x="7857083" y="3802862"/>
                  </a:lnTo>
                  <a:lnTo>
                    <a:pt x="7854391" y="3752062"/>
                  </a:lnTo>
                  <a:lnTo>
                    <a:pt x="7851838" y="3688562"/>
                  </a:lnTo>
                  <a:lnTo>
                    <a:pt x="7849438" y="3637762"/>
                  </a:lnTo>
                  <a:lnTo>
                    <a:pt x="7847190" y="3586962"/>
                  </a:lnTo>
                  <a:lnTo>
                    <a:pt x="7845082" y="3536162"/>
                  </a:lnTo>
                  <a:lnTo>
                    <a:pt x="7843139" y="3472662"/>
                  </a:lnTo>
                  <a:lnTo>
                    <a:pt x="7841335" y="3421862"/>
                  </a:lnTo>
                  <a:lnTo>
                    <a:pt x="7839710" y="3371062"/>
                  </a:lnTo>
                  <a:lnTo>
                    <a:pt x="7838237" y="3307562"/>
                  </a:lnTo>
                  <a:lnTo>
                    <a:pt x="7836929" y="3256762"/>
                  </a:lnTo>
                  <a:lnTo>
                    <a:pt x="7835798" y="3193262"/>
                  </a:lnTo>
                  <a:lnTo>
                    <a:pt x="7834833" y="3142462"/>
                  </a:lnTo>
                  <a:lnTo>
                    <a:pt x="7833436" y="3028162"/>
                  </a:lnTo>
                  <a:lnTo>
                    <a:pt x="7833004" y="2964662"/>
                  </a:lnTo>
                  <a:lnTo>
                    <a:pt x="7832763" y="2913862"/>
                  </a:lnTo>
                  <a:lnTo>
                    <a:pt x="7832839" y="2799562"/>
                  </a:lnTo>
                  <a:lnTo>
                    <a:pt x="7833106" y="2748762"/>
                  </a:lnTo>
                  <a:lnTo>
                    <a:pt x="7833169" y="2736062"/>
                  </a:lnTo>
                  <a:lnTo>
                    <a:pt x="7833690" y="2685262"/>
                  </a:lnTo>
                  <a:lnTo>
                    <a:pt x="7834414" y="2621762"/>
                  </a:lnTo>
                  <a:lnTo>
                    <a:pt x="7835341" y="2558262"/>
                  </a:lnTo>
                  <a:lnTo>
                    <a:pt x="7836471" y="2507462"/>
                  </a:lnTo>
                  <a:lnTo>
                    <a:pt x="7837818" y="2443962"/>
                  </a:lnTo>
                  <a:lnTo>
                    <a:pt x="7839367" y="2380462"/>
                  </a:lnTo>
                  <a:lnTo>
                    <a:pt x="7841132" y="2316962"/>
                  </a:lnTo>
                  <a:lnTo>
                    <a:pt x="7843113" y="2253462"/>
                  </a:lnTo>
                  <a:lnTo>
                    <a:pt x="7845311" y="2202662"/>
                  </a:lnTo>
                  <a:lnTo>
                    <a:pt x="7847749" y="2139162"/>
                  </a:lnTo>
                  <a:lnTo>
                    <a:pt x="7850403" y="2075662"/>
                  </a:lnTo>
                  <a:lnTo>
                    <a:pt x="7853286" y="2012162"/>
                  </a:lnTo>
                  <a:lnTo>
                    <a:pt x="7856499" y="1948662"/>
                  </a:lnTo>
                  <a:lnTo>
                    <a:pt x="7859941" y="1885162"/>
                  </a:lnTo>
                  <a:lnTo>
                    <a:pt x="7863586" y="1821662"/>
                  </a:lnTo>
                  <a:lnTo>
                    <a:pt x="7867447" y="1758162"/>
                  </a:lnTo>
                  <a:lnTo>
                    <a:pt x="7871511" y="1694662"/>
                  </a:lnTo>
                  <a:lnTo>
                    <a:pt x="7875778" y="1643862"/>
                  </a:lnTo>
                  <a:lnTo>
                    <a:pt x="7880248" y="1580362"/>
                  </a:lnTo>
                  <a:lnTo>
                    <a:pt x="7884922" y="1516862"/>
                  </a:lnTo>
                  <a:lnTo>
                    <a:pt x="7889786" y="1466062"/>
                  </a:lnTo>
                  <a:lnTo>
                    <a:pt x="7894853" y="1402562"/>
                  </a:lnTo>
                  <a:lnTo>
                    <a:pt x="7900098" y="1351762"/>
                  </a:lnTo>
                  <a:lnTo>
                    <a:pt x="7905547" y="1288262"/>
                  </a:lnTo>
                  <a:lnTo>
                    <a:pt x="7911173" y="1237462"/>
                  </a:lnTo>
                  <a:lnTo>
                    <a:pt x="7916977" y="1173962"/>
                  </a:lnTo>
                  <a:lnTo>
                    <a:pt x="7922971" y="1123162"/>
                  </a:lnTo>
                  <a:lnTo>
                    <a:pt x="7929143" y="1072362"/>
                  </a:lnTo>
                  <a:lnTo>
                    <a:pt x="7935481" y="1021562"/>
                  </a:lnTo>
                  <a:lnTo>
                    <a:pt x="7941996" y="970762"/>
                  </a:lnTo>
                  <a:lnTo>
                    <a:pt x="7948689" y="907262"/>
                  </a:lnTo>
                  <a:lnTo>
                    <a:pt x="7955547" y="856462"/>
                  </a:lnTo>
                  <a:lnTo>
                    <a:pt x="7962557" y="805662"/>
                  </a:lnTo>
                  <a:lnTo>
                    <a:pt x="7969745" y="767562"/>
                  </a:lnTo>
                  <a:lnTo>
                    <a:pt x="7977086" y="716762"/>
                  </a:lnTo>
                  <a:lnTo>
                    <a:pt x="7984579" y="665962"/>
                  </a:lnTo>
                  <a:lnTo>
                    <a:pt x="7992237" y="615162"/>
                  </a:lnTo>
                  <a:lnTo>
                    <a:pt x="8000035" y="564362"/>
                  </a:lnTo>
                  <a:lnTo>
                    <a:pt x="8007985" y="526262"/>
                  </a:lnTo>
                  <a:lnTo>
                    <a:pt x="8016087" y="475462"/>
                  </a:lnTo>
                  <a:lnTo>
                    <a:pt x="8024330" y="424662"/>
                  </a:lnTo>
                  <a:lnTo>
                    <a:pt x="8032712" y="386562"/>
                  </a:lnTo>
                  <a:lnTo>
                    <a:pt x="8041233" y="335762"/>
                  </a:lnTo>
                  <a:lnTo>
                    <a:pt x="8049895" y="297662"/>
                  </a:lnTo>
                  <a:lnTo>
                    <a:pt x="8058683" y="259562"/>
                  </a:lnTo>
                  <a:lnTo>
                    <a:pt x="8067599" y="208762"/>
                  </a:lnTo>
                  <a:lnTo>
                    <a:pt x="8076641" y="170662"/>
                  </a:lnTo>
                  <a:lnTo>
                    <a:pt x="8085823" y="132562"/>
                  </a:lnTo>
                  <a:lnTo>
                    <a:pt x="8095120" y="81762"/>
                  </a:lnTo>
                  <a:lnTo>
                    <a:pt x="8113916" y="5562"/>
                  </a:lnTo>
                  <a:lnTo>
                    <a:pt x="7413384" y="5562"/>
                  </a:lnTo>
                  <a:lnTo>
                    <a:pt x="7413384" y="0"/>
                  </a:lnTo>
                  <a:lnTo>
                    <a:pt x="0" y="0"/>
                  </a:lnTo>
                  <a:lnTo>
                    <a:pt x="0" y="11308550"/>
                  </a:lnTo>
                  <a:lnTo>
                    <a:pt x="6660591" y="11308550"/>
                  </a:lnTo>
                  <a:lnTo>
                    <a:pt x="7413384" y="11308550"/>
                  </a:lnTo>
                  <a:lnTo>
                    <a:pt x="8011528" y="11308550"/>
                  </a:lnTo>
                  <a:lnTo>
                    <a:pt x="8036446" y="11206963"/>
                  </a:lnTo>
                  <a:lnTo>
                    <a:pt x="8047139" y="11168863"/>
                  </a:lnTo>
                  <a:lnTo>
                    <a:pt x="8057743" y="11130763"/>
                  </a:lnTo>
                  <a:lnTo>
                    <a:pt x="8068259" y="11079963"/>
                  </a:lnTo>
                  <a:lnTo>
                    <a:pt x="8078686" y="11041863"/>
                  </a:lnTo>
                  <a:lnTo>
                    <a:pt x="8088985" y="10991063"/>
                  </a:lnTo>
                  <a:lnTo>
                    <a:pt x="8099184" y="10952963"/>
                  </a:lnTo>
                  <a:lnTo>
                    <a:pt x="8109255" y="10902163"/>
                  </a:lnTo>
                  <a:lnTo>
                    <a:pt x="8119199" y="10864063"/>
                  </a:lnTo>
                  <a:lnTo>
                    <a:pt x="8128990" y="10813263"/>
                  </a:lnTo>
                  <a:lnTo>
                    <a:pt x="8138655" y="10775163"/>
                  </a:lnTo>
                  <a:lnTo>
                    <a:pt x="8148155" y="10737063"/>
                  </a:lnTo>
                  <a:lnTo>
                    <a:pt x="8157489" y="10686263"/>
                  </a:lnTo>
                  <a:lnTo>
                    <a:pt x="8166659" y="10648163"/>
                  </a:lnTo>
                  <a:lnTo>
                    <a:pt x="8175650" y="10597363"/>
                  </a:lnTo>
                  <a:lnTo>
                    <a:pt x="8184451" y="10546563"/>
                  </a:lnTo>
                  <a:lnTo>
                    <a:pt x="8193062" y="10508463"/>
                  </a:lnTo>
                  <a:lnTo>
                    <a:pt x="8201469" y="10457663"/>
                  </a:lnTo>
                  <a:lnTo>
                    <a:pt x="8209674" y="10419563"/>
                  </a:lnTo>
                  <a:lnTo>
                    <a:pt x="8217662" y="10368763"/>
                  </a:lnTo>
                  <a:lnTo>
                    <a:pt x="8225434" y="10317963"/>
                  </a:lnTo>
                  <a:lnTo>
                    <a:pt x="8232965" y="10267163"/>
                  </a:lnTo>
                  <a:lnTo>
                    <a:pt x="8240255" y="10229063"/>
                  </a:lnTo>
                  <a:lnTo>
                    <a:pt x="8247304" y="10178263"/>
                  </a:lnTo>
                  <a:lnTo>
                    <a:pt x="8254098" y="10127463"/>
                  </a:lnTo>
                  <a:lnTo>
                    <a:pt x="8260626" y="10076663"/>
                  </a:lnTo>
                  <a:lnTo>
                    <a:pt x="8266887" y="10025863"/>
                  </a:lnTo>
                  <a:lnTo>
                    <a:pt x="8272869" y="9975063"/>
                  </a:lnTo>
                  <a:lnTo>
                    <a:pt x="8278558" y="9924263"/>
                  </a:lnTo>
                  <a:lnTo>
                    <a:pt x="8283956" y="9873463"/>
                  </a:lnTo>
                  <a:lnTo>
                    <a:pt x="8289061" y="9822663"/>
                  </a:lnTo>
                  <a:lnTo>
                    <a:pt x="8293862" y="9759163"/>
                  </a:lnTo>
                  <a:lnTo>
                    <a:pt x="8298332" y="9708363"/>
                  </a:lnTo>
                  <a:lnTo>
                    <a:pt x="8302485" y="9657563"/>
                  </a:lnTo>
                  <a:lnTo>
                    <a:pt x="8306308" y="9594063"/>
                  </a:lnTo>
                  <a:lnTo>
                    <a:pt x="8309788" y="9530563"/>
                  </a:lnTo>
                  <a:lnTo>
                    <a:pt x="8312912" y="9479763"/>
                  </a:lnTo>
                  <a:lnTo>
                    <a:pt x="8315693" y="9416263"/>
                  </a:lnTo>
                  <a:lnTo>
                    <a:pt x="8318106" y="9352763"/>
                  </a:lnTo>
                  <a:lnTo>
                    <a:pt x="8320151" y="9289263"/>
                  </a:lnTo>
                  <a:lnTo>
                    <a:pt x="8321827" y="9238463"/>
                  </a:lnTo>
                  <a:lnTo>
                    <a:pt x="8323097" y="9162263"/>
                  </a:lnTo>
                  <a:lnTo>
                    <a:pt x="8323986" y="9098763"/>
                  </a:lnTo>
                  <a:lnTo>
                    <a:pt x="8324469" y="9035263"/>
                  </a:lnTo>
                  <a:lnTo>
                    <a:pt x="8324507" y="8933663"/>
                  </a:lnTo>
                  <a:close/>
                </a:path>
              </a:pathLst>
            </a:custGeom>
            <a:solidFill>
              <a:srgbClr val="6BC6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45953" y="1260548"/>
              <a:ext cx="2947920" cy="29479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32893" y="1260548"/>
              <a:ext cx="2947931" cy="294792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00417" y="670146"/>
              <a:ext cx="2315210" cy="349885"/>
            </a:xfrm>
            <a:custGeom>
              <a:avLst/>
              <a:gdLst/>
              <a:ahLst/>
              <a:cxnLst/>
              <a:rect l="l" t="t" r="r" b="b"/>
              <a:pathLst>
                <a:path w="2315210" h="349884">
                  <a:moveTo>
                    <a:pt x="258775" y="246634"/>
                  </a:moveTo>
                  <a:lnTo>
                    <a:pt x="231800" y="182702"/>
                  </a:lnTo>
                  <a:lnTo>
                    <a:pt x="155079" y="148539"/>
                  </a:lnTo>
                  <a:lnTo>
                    <a:pt x="120218" y="138734"/>
                  </a:lnTo>
                  <a:lnTo>
                    <a:pt x="98628" y="129679"/>
                  </a:lnTo>
                  <a:lnTo>
                    <a:pt x="87630" y="119303"/>
                  </a:lnTo>
                  <a:lnTo>
                    <a:pt x="84556" y="105562"/>
                  </a:lnTo>
                  <a:lnTo>
                    <a:pt x="84556" y="104635"/>
                  </a:lnTo>
                  <a:lnTo>
                    <a:pt x="87249" y="93472"/>
                  </a:lnTo>
                  <a:lnTo>
                    <a:pt x="95237" y="84429"/>
                  </a:lnTo>
                  <a:lnTo>
                    <a:pt x="108394" y="78359"/>
                  </a:lnTo>
                  <a:lnTo>
                    <a:pt x="126580" y="76136"/>
                  </a:lnTo>
                  <a:lnTo>
                    <a:pt x="147434" y="78346"/>
                  </a:lnTo>
                  <a:lnTo>
                    <a:pt x="168579" y="84721"/>
                  </a:lnTo>
                  <a:lnTo>
                    <a:pt x="189979" y="94856"/>
                  </a:lnTo>
                  <a:lnTo>
                    <a:pt x="211594" y="108356"/>
                  </a:lnTo>
                  <a:lnTo>
                    <a:pt x="248983" y="54178"/>
                  </a:lnTo>
                  <a:lnTo>
                    <a:pt x="222707" y="36449"/>
                  </a:lnTo>
                  <a:lnTo>
                    <a:pt x="193675" y="23406"/>
                  </a:lnTo>
                  <a:lnTo>
                    <a:pt x="161937" y="15367"/>
                  </a:lnTo>
                  <a:lnTo>
                    <a:pt x="127533" y="12611"/>
                  </a:lnTo>
                  <a:lnTo>
                    <a:pt x="81457" y="19672"/>
                  </a:lnTo>
                  <a:lnTo>
                    <a:pt x="45250" y="39649"/>
                  </a:lnTo>
                  <a:lnTo>
                    <a:pt x="21564" y="70739"/>
                  </a:lnTo>
                  <a:lnTo>
                    <a:pt x="13081" y="111163"/>
                  </a:lnTo>
                  <a:lnTo>
                    <a:pt x="13081" y="112102"/>
                  </a:lnTo>
                  <a:lnTo>
                    <a:pt x="20751" y="152742"/>
                  </a:lnTo>
                  <a:lnTo>
                    <a:pt x="76733" y="198475"/>
                  </a:lnTo>
                  <a:lnTo>
                    <a:pt x="121450" y="212064"/>
                  </a:lnTo>
                  <a:lnTo>
                    <a:pt x="154800" y="221907"/>
                  </a:lnTo>
                  <a:lnTo>
                    <a:pt x="174879" y="231279"/>
                  </a:lnTo>
                  <a:lnTo>
                    <a:pt x="184708" y="241427"/>
                  </a:lnTo>
                  <a:lnTo>
                    <a:pt x="187312" y="253631"/>
                  </a:lnTo>
                  <a:lnTo>
                    <a:pt x="187312" y="254558"/>
                  </a:lnTo>
                  <a:lnTo>
                    <a:pt x="184086" y="267462"/>
                  </a:lnTo>
                  <a:lnTo>
                    <a:pt x="174764" y="277164"/>
                  </a:lnTo>
                  <a:lnTo>
                    <a:pt x="159918" y="283273"/>
                  </a:lnTo>
                  <a:lnTo>
                    <a:pt x="140131" y="285394"/>
                  </a:lnTo>
                  <a:lnTo>
                    <a:pt x="113258" y="282613"/>
                  </a:lnTo>
                  <a:lnTo>
                    <a:pt x="88353" y="274650"/>
                  </a:lnTo>
                  <a:lnTo>
                    <a:pt x="64922" y="262140"/>
                  </a:lnTo>
                  <a:lnTo>
                    <a:pt x="42519" y="245694"/>
                  </a:lnTo>
                  <a:lnTo>
                    <a:pt x="0" y="296608"/>
                  </a:lnTo>
                  <a:lnTo>
                    <a:pt x="31267" y="319557"/>
                  </a:lnTo>
                  <a:lnTo>
                    <a:pt x="65519" y="335902"/>
                  </a:lnTo>
                  <a:lnTo>
                    <a:pt x="101688" y="345681"/>
                  </a:lnTo>
                  <a:lnTo>
                    <a:pt x="138734" y="348932"/>
                  </a:lnTo>
                  <a:lnTo>
                    <a:pt x="187248" y="342214"/>
                  </a:lnTo>
                  <a:lnTo>
                    <a:pt x="225209" y="322592"/>
                  </a:lnTo>
                  <a:lnTo>
                    <a:pt x="249948" y="290791"/>
                  </a:lnTo>
                  <a:lnTo>
                    <a:pt x="258775" y="247561"/>
                  </a:lnTo>
                  <a:lnTo>
                    <a:pt x="258775" y="246634"/>
                  </a:lnTo>
                  <a:close/>
                </a:path>
                <a:path w="2315210" h="349884">
                  <a:moveTo>
                    <a:pt x="519468" y="225145"/>
                  </a:moveTo>
                  <a:lnTo>
                    <a:pt x="516585" y="199453"/>
                  </a:lnTo>
                  <a:lnTo>
                    <a:pt x="514807" y="183743"/>
                  </a:lnTo>
                  <a:lnTo>
                    <a:pt x="500634" y="146621"/>
                  </a:lnTo>
                  <a:lnTo>
                    <a:pt x="500291" y="146202"/>
                  </a:lnTo>
                  <a:lnTo>
                    <a:pt x="476580" y="116611"/>
                  </a:lnTo>
                  <a:lnTo>
                    <a:pt x="450329" y="101231"/>
                  </a:lnTo>
                  <a:lnTo>
                    <a:pt x="450329" y="199453"/>
                  </a:lnTo>
                  <a:lnTo>
                    <a:pt x="343357" y="199453"/>
                  </a:lnTo>
                  <a:lnTo>
                    <a:pt x="361403" y="160909"/>
                  </a:lnTo>
                  <a:lnTo>
                    <a:pt x="377355" y="150050"/>
                  </a:lnTo>
                  <a:lnTo>
                    <a:pt x="377101" y="150050"/>
                  </a:lnTo>
                  <a:lnTo>
                    <a:pt x="397548" y="146202"/>
                  </a:lnTo>
                  <a:lnTo>
                    <a:pt x="417804" y="150050"/>
                  </a:lnTo>
                  <a:lnTo>
                    <a:pt x="433565" y="160909"/>
                  </a:lnTo>
                  <a:lnTo>
                    <a:pt x="444385" y="177533"/>
                  </a:lnTo>
                  <a:lnTo>
                    <a:pt x="444512" y="177736"/>
                  </a:lnTo>
                  <a:lnTo>
                    <a:pt x="450329" y="199453"/>
                  </a:lnTo>
                  <a:lnTo>
                    <a:pt x="450329" y="101231"/>
                  </a:lnTo>
                  <a:lnTo>
                    <a:pt x="442328" y="96532"/>
                  </a:lnTo>
                  <a:lnTo>
                    <a:pt x="397548" y="89217"/>
                  </a:lnTo>
                  <a:lnTo>
                    <a:pt x="347459" y="99529"/>
                  </a:lnTo>
                  <a:lnTo>
                    <a:pt x="308330" y="127584"/>
                  </a:lnTo>
                  <a:lnTo>
                    <a:pt x="282854" y="169024"/>
                  </a:lnTo>
                  <a:lnTo>
                    <a:pt x="273761" y="219544"/>
                  </a:lnTo>
                  <a:lnTo>
                    <a:pt x="273761" y="220472"/>
                  </a:lnTo>
                  <a:lnTo>
                    <a:pt x="283616" y="272999"/>
                  </a:lnTo>
                  <a:lnTo>
                    <a:pt x="310946" y="313893"/>
                  </a:lnTo>
                  <a:lnTo>
                    <a:pt x="352386" y="340410"/>
                  </a:lnTo>
                  <a:lnTo>
                    <a:pt x="404545" y="349859"/>
                  </a:lnTo>
                  <a:lnTo>
                    <a:pt x="436372" y="346633"/>
                  </a:lnTo>
                  <a:lnTo>
                    <a:pt x="463931" y="337362"/>
                  </a:lnTo>
                  <a:lnTo>
                    <a:pt x="487387" y="322656"/>
                  </a:lnTo>
                  <a:lnTo>
                    <a:pt x="506844" y="303149"/>
                  </a:lnTo>
                  <a:lnTo>
                    <a:pt x="495236" y="292862"/>
                  </a:lnTo>
                  <a:lnTo>
                    <a:pt x="466217" y="267182"/>
                  </a:lnTo>
                  <a:lnTo>
                    <a:pt x="451789" y="278879"/>
                  </a:lnTo>
                  <a:lnTo>
                    <a:pt x="437426" y="286854"/>
                  </a:lnTo>
                  <a:lnTo>
                    <a:pt x="422262" y="291414"/>
                  </a:lnTo>
                  <a:lnTo>
                    <a:pt x="405485" y="292862"/>
                  </a:lnTo>
                  <a:lnTo>
                    <a:pt x="383514" y="289737"/>
                  </a:lnTo>
                  <a:lnTo>
                    <a:pt x="365607" y="280428"/>
                  </a:lnTo>
                  <a:lnTo>
                    <a:pt x="352348" y="265087"/>
                  </a:lnTo>
                  <a:lnTo>
                    <a:pt x="344297" y="243827"/>
                  </a:lnTo>
                  <a:lnTo>
                    <a:pt x="518528" y="243827"/>
                  </a:lnTo>
                  <a:lnTo>
                    <a:pt x="518998" y="237286"/>
                  </a:lnTo>
                  <a:lnTo>
                    <a:pt x="519468" y="233083"/>
                  </a:lnTo>
                  <a:lnTo>
                    <a:pt x="519468" y="225145"/>
                  </a:lnTo>
                  <a:close/>
                </a:path>
                <a:path w="2315210" h="349884">
                  <a:moveTo>
                    <a:pt x="768921" y="182168"/>
                  </a:moveTo>
                  <a:lnTo>
                    <a:pt x="763193" y="143408"/>
                  </a:lnTo>
                  <a:lnTo>
                    <a:pt x="746556" y="114147"/>
                  </a:lnTo>
                  <a:lnTo>
                    <a:pt x="719861" y="95656"/>
                  </a:lnTo>
                  <a:lnTo>
                    <a:pt x="683907" y="89217"/>
                  </a:lnTo>
                  <a:lnTo>
                    <a:pt x="659574" y="92532"/>
                  </a:lnTo>
                  <a:lnTo>
                    <a:pt x="639876" y="101409"/>
                  </a:lnTo>
                  <a:lnTo>
                    <a:pt x="623862" y="114236"/>
                  </a:lnTo>
                  <a:lnTo>
                    <a:pt x="610565" y="129387"/>
                  </a:lnTo>
                  <a:lnTo>
                    <a:pt x="610565" y="93878"/>
                  </a:lnTo>
                  <a:lnTo>
                    <a:pt x="539572" y="93878"/>
                  </a:lnTo>
                  <a:lnTo>
                    <a:pt x="539572" y="344246"/>
                  </a:lnTo>
                  <a:lnTo>
                    <a:pt x="610565" y="344246"/>
                  </a:lnTo>
                  <a:lnTo>
                    <a:pt x="610565" y="204584"/>
                  </a:lnTo>
                  <a:lnTo>
                    <a:pt x="613689" y="182448"/>
                  </a:lnTo>
                  <a:lnTo>
                    <a:pt x="622592" y="166522"/>
                  </a:lnTo>
                  <a:lnTo>
                    <a:pt x="636587" y="156895"/>
                  </a:lnTo>
                  <a:lnTo>
                    <a:pt x="654951" y="153670"/>
                  </a:lnTo>
                  <a:lnTo>
                    <a:pt x="673100" y="156895"/>
                  </a:lnTo>
                  <a:lnTo>
                    <a:pt x="686600" y="166522"/>
                  </a:lnTo>
                  <a:lnTo>
                    <a:pt x="695020" y="182448"/>
                  </a:lnTo>
                  <a:lnTo>
                    <a:pt x="697928" y="204584"/>
                  </a:lnTo>
                  <a:lnTo>
                    <a:pt x="697928" y="344246"/>
                  </a:lnTo>
                  <a:lnTo>
                    <a:pt x="768921" y="344246"/>
                  </a:lnTo>
                  <a:lnTo>
                    <a:pt x="768921" y="182168"/>
                  </a:lnTo>
                  <a:close/>
                </a:path>
                <a:path w="2315210" h="349884">
                  <a:moveTo>
                    <a:pt x="1050607" y="3263"/>
                  </a:moveTo>
                  <a:lnTo>
                    <a:pt x="980541" y="3263"/>
                  </a:lnTo>
                  <a:lnTo>
                    <a:pt x="980541" y="218605"/>
                  </a:lnTo>
                  <a:lnTo>
                    <a:pt x="980541" y="219532"/>
                  </a:lnTo>
                  <a:lnTo>
                    <a:pt x="975715" y="247878"/>
                  </a:lnTo>
                  <a:lnTo>
                    <a:pt x="962609" y="269684"/>
                  </a:lnTo>
                  <a:lnTo>
                    <a:pt x="943292" y="283705"/>
                  </a:lnTo>
                  <a:lnTo>
                    <a:pt x="919810" y="288658"/>
                  </a:lnTo>
                  <a:lnTo>
                    <a:pt x="896264" y="283705"/>
                  </a:lnTo>
                  <a:lnTo>
                    <a:pt x="876782" y="269684"/>
                  </a:lnTo>
                  <a:lnTo>
                    <a:pt x="863523" y="247878"/>
                  </a:lnTo>
                  <a:lnTo>
                    <a:pt x="858621" y="219532"/>
                  </a:lnTo>
                  <a:lnTo>
                    <a:pt x="858621" y="218605"/>
                  </a:lnTo>
                  <a:lnTo>
                    <a:pt x="863485" y="190258"/>
                  </a:lnTo>
                  <a:lnTo>
                    <a:pt x="863523" y="190068"/>
                  </a:lnTo>
                  <a:lnTo>
                    <a:pt x="876681" y="168452"/>
                  </a:lnTo>
                  <a:lnTo>
                    <a:pt x="876782" y="168275"/>
                  </a:lnTo>
                  <a:lnTo>
                    <a:pt x="896175" y="154432"/>
                  </a:lnTo>
                  <a:lnTo>
                    <a:pt x="895959" y="154432"/>
                  </a:lnTo>
                  <a:lnTo>
                    <a:pt x="919810" y="149466"/>
                  </a:lnTo>
                  <a:lnTo>
                    <a:pt x="962609" y="168452"/>
                  </a:lnTo>
                  <a:lnTo>
                    <a:pt x="980541" y="218605"/>
                  </a:lnTo>
                  <a:lnTo>
                    <a:pt x="980541" y="3263"/>
                  </a:lnTo>
                  <a:lnTo>
                    <a:pt x="979614" y="3263"/>
                  </a:lnTo>
                  <a:lnTo>
                    <a:pt x="979614" y="126580"/>
                  </a:lnTo>
                  <a:lnTo>
                    <a:pt x="965644" y="112268"/>
                  </a:lnTo>
                  <a:lnTo>
                    <a:pt x="948486" y="100368"/>
                  </a:lnTo>
                  <a:lnTo>
                    <a:pt x="927392" y="92227"/>
                  </a:lnTo>
                  <a:lnTo>
                    <a:pt x="901611" y="89204"/>
                  </a:lnTo>
                  <a:lnTo>
                    <a:pt x="858774" y="97675"/>
                  </a:lnTo>
                  <a:lnTo>
                    <a:pt x="822375" y="122555"/>
                  </a:lnTo>
                  <a:lnTo>
                    <a:pt x="797102" y="163106"/>
                  </a:lnTo>
                  <a:lnTo>
                    <a:pt x="787628" y="218605"/>
                  </a:lnTo>
                  <a:lnTo>
                    <a:pt x="787628" y="219532"/>
                  </a:lnTo>
                  <a:lnTo>
                    <a:pt x="797229" y="275018"/>
                  </a:lnTo>
                  <a:lnTo>
                    <a:pt x="822718" y="315582"/>
                  </a:lnTo>
                  <a:lnTo>
                    <a:pt x="859167" y="340474"/>
                  </a:lnTo>
                  <a:lnTo>
                    <a:pt x="901611" y="348932"/>
                  </a:lnTo>
                  <a:lnTo>
                    <a:pt x="926934" y="345859"/>
                  </a:lnTo>
                  <a:lnTo>
                    <a:pt x="947966" y="337362"/>
                  </a:lnTo>
                  <a:lnTo>
                    <a:pt x="965327" y="324485"/>
                  </a:lnTo>
                  <a:lnTo>
                    <a:pt x="979614" y="308279"/>
                  </a:lnTo>
                  <a:lnTo>
                    <a:pt x="979614" y="344246"/>
                  </a:lnTo>
                  <a:lnTo>
                    <a:pt x="1050607" y="344246"/>
                  </a:lnTo>
                  <a:lnTo>
                    <a:pt x="1050607" y="308279"/>
                  </a:lnTo>
                  <a:lnTo>
                    <a:pt x="1050607" y="288658"/>
                  </a:lnTo>
                  <a:lnTo>
                    <a:pt x="1050607" y="149466"/>
                  </a:lnTo>
                  <a:lnTo>
                    <a:pt x="1050607" y="126580"/>
                  </a:lnTo>
                  <a:lnTo>
                    <a:pt x="1050607" y="3263"/>
                  </a:lnTo>
                  <a:close/>
                </a:path>
                <a:path w="2315210" h="349884">
                  <a:moveTo>
                    <a:pt x="1432267" y="344246"/>
                  </a:moveTo>
                  <a:lnTo>
                    <a:pt x="1360690" y="239623"/>
                  </a:lnTo>
                  <a:lnTo>
                    <a:pt x="1352384" y="227482"/>
                  </a:lnTo>
                  <a:lnTo>
                    <a:pt x="1380871" y="212559"/>
                  </a:lnTo>
                  <a:lnTo>
                    <a:pt x="1403007" y="190817"/>
                  </a:lnTo>
                  <a:lnTo>
                    <a:pt x="1410347" y="176098"/>
                  </a:lnTo>
                  <a:lnTo>
                    <a:pt x="1417358" y="162052"/>
                  </a:lnTo>
                  <a:lnTo>
                    <a:pt x="1422450" y="126123"/>
                  </a:lnTo>
                  <a:lnTo>
                    <a:pt x="1422450" y="125183"/>
                  </a:lnTo>
                  <a:lnTo>
                    <a:pt x="1414449" y="82207"/>
                  </a:lnTo>
                  <a:lnTo>
                    <a:pt x="1414030" y="79946"/>
                  </a:lnTo>
                  <a:lnTo>
                    <a:pt x="1389697" y="46012"/>
                  </a:lnTo>
                  <a:lnTo>
                    <a:pt x="1350924" y="24688"/>
                  </a:lnTo>
                  <a:lnTo>
                    <a:pt x="1349590" y="24498"/>
                  </a:lnTo>
                  <a:lnTo>
                    <a:pt x="1349590" y="128917"/>
                  </a:lnTo>
                  <a:lnTo>
                    <a:pt x="1349590" y="129844"/>
                  </a:lnTo>
                  <a:lnTo>
                    <a:pt x="1345895" y="148704"/>
                  </a:lnTo>
                  <a:lnTo>
                    <a:pt x="1335163" y="163309"/>
                  </a:lnTo>
                  <a:lnTo>
                    <a:pt x="1317853" y="172745"/>
                  </a:lnTo>
                  <a:lnTo>
                    <a:pt x="1294460" y="176098"/>
                  </a:lnTo>
                  <a:lnTo>
                    <a:pt x="1221600" y="176098"/>
                  </a:lnTo>
                  <a:lnTo>
                    <a:pt x="1221600" y="82207"/>
                  </a:lnTo>
                  <a:lnTo>
                    <a:pt x="1293063" y="82207"/>
                  </a:lnTo>
                  <a:lnTo>
                    <a:pt x="1316672" y="85166"/>
                  </a:lnTo>
                  <a:lnTo>
                    <a:pt x="1334465" y="94005"/>
                  </a:lnTo>
                  <a:lnTo>
                    <a:pt x="1345679" y="108610"/>
                  </a:lnTo>
                  <a:lnTo>
                    <a:pt x="1349590" y="128917"/>
                  </a:lnTo>
                  <a:lnTo>
                    <a:pt x="1349590" y="24498"/>
                  </a:lnTo>
                  <a:lnTo>
                    <a:pt x="1299133" y="17284"/>
                  </a:lnTo>
                  <a:lnTo>
                    <a:pt x="1149667" y="17284"/>
                  </a:lnTo>
                  <a:lnTo>
                    <a:pt x="1149667" y="344246"/>
                  </a:lnTo>
                  <a:lnTo>
                    <a:pt x="1221600" y="344246"/>
                  </a:lnTo>
                  <a:lnTo>
                    <a:pt x="1221600" y="239623"/>
                  </a:lnTo>
                  <a:lnTo>
                    <a:pt x="1278115" y="239623"/>
                  </a:lnTo>
                  <a:lnTo>
                    <a:pt x="1348168" y="344246"/>
                  </a:lnTo>
                  <a:lnTo>
                    <a:pt x="1432267" y="344246"/>
                  </a:lnTo>
                  <a:close/>
                </a:path>
                <a:path w="2315210" h="349884">
                  <a:moveTo>
                    <a:pt x="1674253" y="225145"/>
                  </a:moveTo>
                  <a:lnTo>
                    <a:pt x="1671358" y="199453"/>
                  </a:lnTo>
                  <a:lnTo>
                    <a:pt x="1669592" y="183743"/>
                  </a:lnTo>
                  <a:lnTo>
                    <a:pt x="1655419" y="146621"/>
                  </a:lnTo>
                  <a:lnTo>
                    <a:pt x="1655076" y="146202"/>
                  </a:lnTo>
                  <a:lnTo>
                    <a:pt x="1631365" y="116611"/>
                  </a:lnTo>
                  <a:lnTo>
                    <a:pt x="1605114" y="101219"/>
                  </a:lnTo>
                  <a:lnTo>
                    <a:pt x="1605114" y="199453"/>
                  </a:lnTo>
                  <a:lnTo>
                    <a:pt x="1498155" y="199453"/>
                  </a:lnTo>
                  <a:lnTo>
                    <a:pt x="1504797" y="177736"/>
                  </a:lnTo>
                  <a:lnTo>
                    <a:pt x="1504848" y="177533"/>
                  </a:lnTo>
                  <a:lnTo>
                    <a:pt x="1516202" y="160909"/>
                  </a:lnTo>
                  <a:lnTo>
                    <a:pt x="1516316" y="160743"/>
                  </a:lnTo>
                  <a:lnTo>
                    <a:pt x="1532153" y="150050"/>
                  </a:lnTo>
                  <a:lnTo>
                    <a:pt x="1531899" y="150050"/>
                  </a:lnTo>
                  <a:lnTo>
                    <a:pt x="1552333" y="146202"/>
                  </a:lnTo>
                  <a:lnTo>
                    <a:pt x="1572602" y="150050"/>
                  </a:lnTo>
                  <a:lnTo>
                    <a:pt x="1588363" y="160909"/>
                  </a:lnTo>
                  <a:lnTo>
                    <a:pt x="1599171" y="177533"/>
                  </a:lnTo>
                  <a:lnTo>
                    <a:pt x="1599298" y="177736"/>
                  </a:lnTo>
                  <a:lnTo>
                    <a:pt x="1605114" y="199453"/>
                  </a:lnTo>
                  <a:lnTo>
                    <a:pt x="1605114" y="101219"/>
                  </a:lnTo>
                  <a:lnTo>
                    <a:pt x="1597126" y="96532"/>
                  </a:lnTo>
                  <a:lnTo>
                    <a:pt x="1552333" y="89217"/>
                  </a:lnTo>
                  <a:lnTo>
                    <a:pt x="1502257" y="99529"/>
                  </a:lnTo>
                  <a:lnTo>
                    <a:pt x="1463128" y="127584"/>
                  </a:lnTo>
                  <a:lnTo>
                    <a:pt x="1437652" y="169024"/>
                  </a:lnTo>
                  <a:lnTo>
                    <a:pt x="1428559" y="219544"/>
                  </a:lnTo>
                  <a:lnTo>
                    <a:pt x="1428559" y="220472"/>
                  </a:lnTo>
                  <a:lnTo>
                    <a:pt x="1438414" y="272999"/>
                  </a:lnTo>
                  <a:lnTo>
                    <a:pt x="1465757" y="313893"/>
                  </a:lnTo>
                  <a:lnTo>
                    <a:pt x="1507185" y="340410"/>
                  </a:lnTo>
                  <a:lnTo>
                    <a:pt x="1559356" y="349859"/>
                  </a:lnTo>
                  <a:lnTo>
                    <a:pt x="1591170" y="346633"/>
                  </a:lnTo>
                  <a:lnTo>
                    <a:pt x="1618729" y="337362"/>
                  </a:lnTo>
                  <a:lnTo>
                    <a:pt x="1642173" y="322656"/>
                  </a:lnTo>
                  <a:lnTo>
                    <a:pt x="1661642" y="303149"/>
                  </a:lnTo>
                  <a:lnTo>
                    <a:pt x="1650022" y="292862"/>
                  </a:lnTo>
                  <a:lnTo>
                    <a:pt x="1621002" y="267182"/>
                  </a:lnTo>
                  <a:lnTo>
                    <a:pt x="1606588" y="278879"/>
                  </a:lnTo>
                  <a:lnTo>
                    <a:pt x="1592224" y="286854"/>
                  </a:lnTo>
                  <a:lnTo>
                    <a:pt x="1577060" y="291414"/>
                  </a:lnTo>
                  <a:lnTo>
                    <a:pt x="1560283" y="292862"/>
                  </a:lnTo>
                  <a:lnTo>
                    <a:pt x="1538300" y="289737"/>
                  </a:lnTo>
                  <a:lnTo>
                    <a:pt x="1520405" y="280428"/>
                  </a:lnTo>
                  <a:lnTo>
                    <a:pt x="1507134" y="265087"/>
                  </a:lnTo>
                  <a:lnTo>
                    <a:pt x="1499082" y="243827"/>
                  </a:lnTo>
                  <a:lnTo>
                    <a:pt x="1673313" y="243827"/>
                  </a:lnTo>
                  <a:lnTo>
                    <a:pt x="1673783" y="237286"/>
                  </a:lnTo>
                  <a:lnTo>
                    <a:pt x="1674253" y="233083"/>
                  </a:lnTo>
                  <a:lnTo>
                    <a:pt x="1674253" y="225145"/>
                  </a:lnTo>
                  <a:close/>
                </a:path>
                <a:path w="2315210" h="349884">
                  <a:moveTo>
                    <a:pt x="1771446" y="3263"/>
                  </a:moveTo>
                  <a:lnTo>
                    <a:pt x="1700441" y="3263"/>
                  </a:lnTo>
                  <a:lnTo>
                    <a:pt x="1700441" y="344246"/>
                  </a:lnTo>
                  <a:lnTo>
                    <a:pt x="1771446" y="344246"/>
                  </a:lnTo>
                  <a:lnTo>
                    <a:pt x="1771446" y="3263"/>
                  </a:lnTo>
                  <a:close/>
                </a:path>
                <a:path w="2315210" h="349884">
                  <a:moveTo>
                    <a:pt x="1878888" y="93878"/>
                  </a:moveTo>
                  <a:lnTo>
                    <a:pt x="1807883" y="93878"/>
                  </a:lnTo>
                  <a:lnTo>
                    <a:pt x="1807883" y="344246"/>
                  </a:lnTo>
                  <a:lnTo>
                    <a:pt x="1878888" y="344246"/>
                  </a:lnTo>
                  <a:lnTo>
                    <a:pt x="1878888" y="93878"/>
                  </a:lnTo>
                  <a:close/>
                </a:path>
                <a:path w="2315210" h="349884">
                  <a:moveTo>
                    <a:pt x="1880755" y="3263"/>
                  </a:moveTo>
                  <a:lnTo>
                    <a:pt x="1806016" y="3263"/>
                  </a:lnTo>
                  <a:lnTo>
                    <a:pt x="1806016" y="66332"/>
                  </a:lnTo>
                  <a:lnTo>
                    <a:pt x="1880755" y="66332"/>
                  </a:lnTo>
                  <a:lnTo>
                    <a:pt x="1880755" y="3263"/>
                  </a:lnTo>
                  <a:close/>
                </a:path>
                <a:path w="2315210" h="349884">
                  <a:moveTo>
                    <a:pt x="2151202" y="225145"/>
                  </a:moveTo>
                  <a:lnTo>
                    <a:pt x="2148319" y="199453"/>
                  </a:lnTo>
                  <a:lnTo>
                    <a:pt x="2146554" y="183743"/>
                  </a:lnTo>
                  <a:lnTo>
                    <a:pt x="2132368" y="146621"/>
                  </a:lnTo>
                  <a:lnTo>
                    <a:pt x="2132025" y="146202"/>
                  </a:lnTo>
                  <a:lnTo>
                    <a:pt x="2108327" y="116611"/>
                  </a:lnTo>
                  <a:lnTo>
                    <a:pt x="2082076" y="101231"/>
                  </a:lnTo>
                  <a:lnTo>
                    <a:pt x="2082076" y="199453"/>
                  </a:lnTo>
                  <a:lnTo>
                    <a:pt x="1975116" y="199453"/>
                  </a:lnTo>
                  <a:lnTo>
                    <a:pt x="1993150" y="160909"/>
                  </a:lnTo>
                  <a:lnTo>
                    <a:pt x="2009101" y="150050"/>
                  </a:lnTo>
                  <a:lnTo>
                    <a:pt x="2008860" y="150050"/>
                  </a:lnTo>
                  <a:lnTo>
                    <a:pt x="2029294" y="146202"/>
                  </a:lnTo>
                  <a:lnTo>
                    <a:pt x="2049551" y="150050"/>
                  </a:lnTo>
                  <a:lnTo>
                    <a:pt x="2065312" y="160909"/>
                  </a:lnTo>
                  <a:lnTo>
                    <a:pt x="2076132" y="177533"/>
                  </a:lnTo>
                  <a:lnTo>
                    <a:pt x="2076259" y="177736"/>
                  </a:lnTo>
                  <a:lnTo>
                    <a:pt x="2082076" y="199453"/>
                  </a:lnTo>
                  <a:lnTo>
                    <a:pt x="2082076" y="101231"/>
                  </a:lnTo>
                  <a:lnTo>
                    <a:pt x="2074075" y="96532"/>
                  </a:lnTo>
                  <a:lnTo>
                    <a:pt x="2029294" y="89217"/>
                  </a:lnTo>
                  <a:lnTo>
                    <a:pt x="1979206" y="99529"/>
                  </a:lnTo>
                  <a:lnTo>
                    <a:pt x="1940064" y="127584"/>
                  </a:lnTo>
                  <a:lnTo>
                    <a:pt x="1914601" y="169024"/>
                  </a:lnTo>
                  <a:lnTo>
                    <a:pt x="1905508" y="219544"/>
                  </a:lnTo>
                  <a:lnTo>
                    <a:pt x="1905508" y="220472"/>
                  </a:lnTo>
                  <a:lnTo>
                    <a:pt x="1915363" y="272999"/>
                  </a:lnTo>
                  <a:lnTo>
                    <a:pt x="1942693" y="313893"/>
                  </a:lnTo>
                  <a:lnTo>
                    <a:pt x="1984133" y="340410"/>
                  </a:lnTo>
                  <a:lnTo>
                    <a:pt x="2036292" y="349859"/>
                  </a:lnTo>
                  <a:lnTo>
                    <a:pt x="2068118" y="346633"/>
                  </a:lnTo>
                  <a:lnTo>
                    <a:pt x="2095677" y="337362"/>
                  </a:lnTo>
                  <a:lnTo>
                    <a:pt x="2119134" y="322656"/>
                  </a:lnTo>
                  <a:lnTo>
                    <a:pt x="2138591" y="303149"/>
                  </a:lnTo>
                  <a:lnTo>
                    <a:pt x="2126983" y="292862"/>
                  </a:lnTo>
                  <a:lnTo>
                    <a:pt x="2097963" y="267182"/>
                  </a:lnTo>
                  <a:lnTo>
                    <a:pt x="2083536" y="278879"/>
                  </a:lnTo>
                  <a:lnTo>
                    <a:pt x="2069172" y="286854"/>
                  </a:lnTo>
                  <a:lnTo>
                    <a:pt x="2054009" y="291414"/>
                  </a:lnTo>
                  <a:lnTo>
                    <a:pt x="2037232" y="292862"/>
                  </a:lnTo>
                  <a:lnTo>
                    <a:pt x="2015261" y="289737"/>
                  </a:lnTo>
                  <a:lnTo>
                    <a:pt x="1997354" y="280428"/>
                  </a:lnTo>
                  <a:lnTo>
                    <a:pt x="1984095" y="265087"/>
                  </a:lnTo>
                  <a:lnTo>
                    <a:pt x="1976031" y="243827"/>
                  </a:lnTo>
                  <a:lnTo>
                    <a:pt x="2150275" y="243827"/>
                  </a:lnTo>
                  <a:lnTo>
                    <a:pt x="2150745" y="237286"/>
                  </a:lnTo>
                  <a:lnTo>
                    <a:pt x="2151202" y="233083"/>
                  </a:lnTo>
                  <a:lnTo>
                    <a:pt x="2151202" y="225145"/>
                  </a:lnTo>
                  <a:close/>
                </a:path>
                <a:path w="2315210" h="349884">
                  <a:moveTo>
                    <a:pt x="2315197" y="6997"/>
                  </a:moveTo>
                  <a:lnTo>
                    <a:pt x="2304948" y="4140"/>
                  </a:lnTo>
                  <a:lnTo>
                    <a:pt x="2293467" y="1917"/>
                  </a:lnTo>
                  <a:lnTo>
                    <a:pt x="2280247" y="495"/>
                  </a:lnTo>
                  <a:lnTo>
                    <a:pt x="2264740" y="0"/>
                  </a:lnTo>
                  <a:lnTo>
                    <a:pt x="2231542" y="4800"/>
                  </a:lnTo>
                  <a:lnTo>
                    <a:pt x="2207234" y="19494"/>
                  </a:lnTo>
                  <a:lnTo>
                    <a:pt x="2192299" y="44526"/>
                  </a:lnTo>
                  <a:lnTo>
                    <a:pt x="2187206" y="80340"/>
                  </a:lnTo>
                  <a:lnTo>
                    <a:pt x="2187206" y="96227"/>
                  </a:lnTo>
                  <a:lnTo>
                    <a:pt x="2157780" y="96227"/>
                  </a:lnTo>
                  <a:lnTo>
                    <a:pt x="2157780" y="154609"/>
                  </a:lnTo>
                  <a:lnTo>
                    <a:pt x="2187206" y="154609"/>
                  </a:lnTo>
                  <a:lnTo>
                    <a:pt x="2187206" y="344246"/>
                  </a:lnTo>
                  <a:lnTo>
                    <a:pt x="2258199" y="344246"/>
                  </a:lnTo>
                  <a:lnTo>
                    <a:pt x="2258199" y="154609"/>
                  </a:lnTo>
                  <a:lnTo>
                    <a:pt x="2314727" y="154609"/>
                  </a:lnTo>
                  <a:lnTo>
                    <a:pt x="2314727" y="96685"/>
                  </a:lnTo>
                  <a:lnTo>
                    <a:pt x="2257272" y="96685"/>
                  </a:lnTo>
                  <a:lnTo>
                    <a:pt x="2257272" y="86880"/>
                  </a:lnTo>
                  <a:lnTo>
                    <a:pt x="2258987" y="74764"/>
                  </a:lnTo>
                  <a:lnTo>
                    <a:pt x="2263978" y="66319"/>
                  </a:lnTo>
                  <a:lnTo>
                    <a:pt x="2272042" y="61391"/>
                  </a:lnTo>
                  <a:lnTo>
                    <a:pt x="2282952" y="59778"/>
                  </a:lnTo>
                  <a:lnTo>
                    <a:pt x="2291664" y="60210"/>
                  </a:lnTo>
                  <a:lnTo>
                    <a:pt x="2299766" y="61417"/>
                  </a:lnTo>
                  <a:lnTo>
                    <a:pt x="2307526" y="63334"/>
                  </a:lnTo>
                  <a:lnTo>
                    <a:pt x="2315197" y="65862"/>
                  </a:lnTo>
                  <a:lnTo>
                    <a:pt x="2315197" y="6997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16007" y="1204076"/>
              <a:ext cx="199093" cy="24515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060731" y="1145652"/>
              <a:ext cx="309880" cy="323215"/>
            </a:xfrm>
            <a:custGeom>
              <a:avLst/>
              <a:gdLst/>
              <a:ahLst/>
              <a:cxnLst/>
              <a:rect l="l" t="t" r="r" b="b"/>
              <a:pathLst>
                <a:path w="309880" h="323215">
                  <a:moveTo>
                    <a:pt x="154822" y="0"/>
                  </a:moveTo>
                  <a:lnTo>
                    <a:pt x="105886" y="7893"/>
                  </a:lnTo>
                  <a:lnTo>
                    <a:pt x="63386" y="29872"/>
                  </a:lnTo>
                  <a:lnTo>
                    <a:pt x="29872" y="63386"/>
                  </a:lnTo>
                  <a:lnTo>
                    <a:pt x="7893" y="105886"/>
                  </a:lnTo>
                  <a:lnTo>
                    <a:pt x="0" y="154822"/>
                  </a:lnTo>
                  <a:lnTo>
                    <a:pt x="5508" y="191647"/>
                  </a:lnTo>
                  <a:lnTo>
                    <a:pt x="20234" y="233668"/>
                  </a:lnTo>
                  <a:lnTo>
                    <a:pt x="41479" y="278256"/>
                  </a:lnTo>
                  <a:lnTo>
                    <a:pt x="66542" y="322785"/>
                  </a:lnTo>
                  <a:lnTo>
                    <a:pt x="76529" y="321047"/>
                  </a:lnTo>
                  <a:lnTo>
                    <a:pt x="86226" y="318661"/>
                  </a:lnTo>
                  <a:lnTo>
                    <a:pt x="95607" y="315657"/>
                  </a:lnTo>
                  <a:lnTo>
                    <a:pt x="104646" y="312063"/>
                  </a:lnTo>
                  <a:lnTo>
                    <a:pt x="80456" y="273034"/>
                  </a:lnTo>
                  <a:lnTo>
                    <a:pt x="58684" y="232054"/>
                  </a:lnTo>
                  <a:lnTo>
                    <a:pt x="42958" y="192556"/>
                  </a:lnTo>
                  <a:lnTo>
                    <a:pt x="36909" y="157974"/>
                  </a:lnTo>
                  <a:lnTo>
                    <a:pt x="46189" y="112122"/>
                  </a:lnTo>
                  <a:lnTo>
                    <a:pt x="71482" y="74637"/>
                  </a:lnTo>
                  <a:lnTo>
                    <a:pt x="108966" y="49342"/>
                  </a:lnTo>
                  <a:lnTo>
                    <a:pt x="154822" y="40061"/>
                  </a:lnTo>
                  <a:lnTo>
                    <a:pt x="200678" y="49342"/>
                  </a:lnTo>
                  <a:lnTo>
                    <a:pt x="238162" y="74637"/>
                  </a:lnTo>
                  <a:lnTo>
                    <a:pt x="263455" y="112122"/>
                  </a:lnTo>
                  <a:lnTo>
                    <a:pt x="272735" y="157974"/>
                  </a:lnTo>
                  <a:lnTo>
                    <a:pt x="272408" y="165560"/>
                  </a:lnTo>
                  <a:lnTo>
                    <a:pt x="271436" y="173634"/>
                  </a:lnTo>
                  <a:lnTo>
                    <a:pt x="269828" y="182174"/>
                  </a:lnTo>
                  <a:lnTo>
                    <a:pt x="267593" y="191156"/>
                  </a:lnTo>
                  <a:lnTo>
                    <a:pt x="277134" y="190780"/>
                  </a:lnTo>
                  <a:lnTo>
                    <a:pt x="286417" y="191223"/>
                  </a:lnTo>
                  <a:lnTo>
                    <a:pt x="295367" y="192465"/>
                  </a:lnTo>
                  <a:lnTo>
                    <a:pt x="303906" y="194486"/>
                  </a:lnTo>
                  <a:lnTo>
                    <a:pt x="306340" y="184064"/>
                  </a:lnTo>
                  <a:lnTo>
                    <a:pt x="308142" y="173951"/>
                  </a:lnTo>
                  <a:lnTo>
                    <a:pt x="309260" y="164190"/>
                  </a:lnTo>
                  <a:lnTo>
                    <a:pt x="309645" y="154822"/>
                  </a:lnTo>
                  <a:lnTo>
                    <a:pt x="301751" y="105886"/>
                  </a:lnTo>
                  <a:lnTo>
                    <a:pt x="279773" y="63386"/>
                  </a:lnTo>
                  <a:lnTo>
                    <a:pt x="246258" y="29872"/>
                  </a:lnTo>
                  <a:lnTo>
                    <a:pt x="203758" y="7893"/>
                  </a:lnTo>
                  <a:lnTo>
                    <a:pt x="154822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37354" y="1354879"/>
              <a:ext cx="222014" cy="24079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359027" y="1113465"/>
              <a:ext cx="563245" cy="534035"/>
            </a:xfrm>
            <a:custGeom>
              <a:avLst/>
              <a:gdLst/>
              <a:ahLst/>
              <a:cxnLst/>
              <a:rect l="l" t="t" r="r" b="b"/>
              <a:pathLst>
                <a:path w="563244" h="534035">
                  <a:moveTo>
                    <a:pt x="391121" y="63779"/>
                  </a:moveTo>
                  <a:lnTo>
                    <a:pt x="348322" y="63779"/>
                  </a:lnTo>
                  <a:lnTo>
                    <a:pt x="348322" y="259283"/>
                  </a:lnTo>
                  <a:lnTo>
                    <a:pt x="229031" y="378561"/>
                  </a:lnTo>
                  <a:lnTo>
                    <a:pt x="206590" y="356057"/>
                  </a:lnTo>
                  <a:lnTo>
                    <a:pt x="303364" y="259283"/>
                  </a:lnTo>
                  <a:lnTo>
                    <a:pt x="215341" y="171259"/>
                  </a:lnTo>
                  <a:lnTo>
                    <a:pt x="215341" y="259283"/>
                  </a:lnTo>
                  <a:lnTo>
                    <a:pt x="165989" y="378561"/>
                  </a:lnTo>
                  <a:lnTo>
                    <a:pt x="158813" y="375577"/>
                  </a:lnTo>
                  <a:lnTo>
                    <a:pt x="136347" y="366229"/>
                  </a:lnTo>
                  <a:lnTo>
                    <a:pt x="180644" y="259283"/>
                  </a:lnTo>
                  <a:lnTo>
                    <a:pt x="136347" y="152323"/>
                  </a:lnTo>
                  <a:lnTo>
                    <a:pt x="159105" y="142913"/>
                  </a:lnTo>
                  <a:lnTo>
                    <a:pt x="165989" y="140055"/>
                  </a:lnTo>
                  <a:lnTo>
                    <a:pt x="214757" y="257784"/>
                  </a:lnTo>
                  <a:lnTo>
                    <a:pt x="215341" y="259283"/>
                  </a:lnTo>
                  <a:lnTo>
                    <a:pt x="215341" y="171259"/>
                  </a:lnTo>
                  <a:lnTo>
                    <a:pt x="206590" y="162496"/>
                  </a:lnTo>
                  <a:lnTo>
                    <a:pt x="229031" y="140055"/>
                  </a:lnTo>
                  <a:lnTo>
                    <a:pt x="348322" y="259283"/>
                  </a:lnTo>
                  <a:lnTo>
                    <a:pt x="348322" y="63779"/>
                  </a:lnTo>
                  <a:lnTo>
                    <a:pt x="105537" y="63779"/>
                  </a:lnTo>
                  <a:lnTo>
                    <a:pt x="105537" y="142913"/>
                  </a:lnTo>
                  <a:lnTo>
                    <a:pt x="105537" y="375577"/>
                  </a:lnTo>
                  <a:lnTo>
                    <a:pt x="73761" y="375577"/>
                  </a:lnTo>
                  <a:lnTo>
                    <a:pt x="73761" y="142913"/>
                  </a:lnTo>
                  <a:lnTo>
                    <a:pt x="105537" y="142913"/>
                  </a:lnTo>
                  <a:lnTo>
                    <a:pt x="105537" y="63779"/>
                  </a:lnTo>
                  <a:lnTo>
                    <a:pt x="0" y="63779"/>
                  </a:lnTo>
                  <a:lnTo>
                    <a:pt x="0" y="454901"/>
                  </a:lnTo>
                  <a:lnTo>
                    <a:pt x="391121" y="454901"/>
                  </a:lnTo>
                  <a:lnTo>
                    <a:pt x="391121" y="378561"/>
                  </a:lnTo>
                  <a:lnTo>
                    <a:pt x="391121" y="140055"/>
                  </a:lnTo>
                  <a:lnTo>
                    <a:pt x="391121" y="63779"/>
                  </a:lnTo>
                  <a:close/>
                </a:path>
                <a:path w="563244" h="534035">
                  <a:moveTo>
                    <a:pt x="562813" y="0"/>
                  </a:moveTo>
                  <a:lnTo>
                    <a:pt x="547497" y="0"/>
                  </a:lnTo>
                  <a:lnTo>
                    <a:pt x="547497" y="533946"/>
                  </a:lnTo>
                  <a:lnTo>
                    <a:pt x="562813" y="533946"/>
                  </a:lnTo>
                  <a:lnTo>
                    <a:pt x="562813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482347" y="3038867"/>
            <a:ext cx="4937760" cy="2130425"/>
          </a:xfrm>
          <a:prstGeom prst="rect">
            <a:avLst/>
          </a:prstGeom>
        </p:spPr>
        <p:txBody>
          <a:bodyPr vert="horz" wrap="square" lIns="0" tIns="147955" rIns="0" bIns="0" rtlCol="0">
            <a:spAutoFit/>
          </a:bodyPr>
          <a:lstStyle/>
          <a:p>
            <a:pPr marL="12065" marR="12700" algn="ctr">
              <a:lnSpc>
                <a:spcPct val="78800"/>
              </a:lnSpc>
              <a:spcBef>
                <a:spcPts val="1165"/>
              </a:spcBef>
            </a:pPr>
            <a:r>
              <a:rPr sz="4100" spc="-130" dirty="0">
                <a:solidFill>
                  <a:srgbClr val="FFFFFF"/>
                </a:solidFill>
              </a:rPr>
              <a:t>What</a:t>
            </a:r>
            <a:r>
              <a:rPr sz="4100" spc="-320" dirty="0">
                <a:solidFill>
                  <a:srgbClr val="FFFFFF"/>
                </a:solidFill>
              </a:rPr>
              <a:t> </a:t>
            </a:r>
            <a:r>
              <a:rPr sz="4100" spc="-130" dirty="0">
                <a:solidFill>
                  <a:srgbClr val="FFFFFF"/>
                </a:solidFill>
              </a:rPr>
              <a:t>gift</a:t>
            </a:r>
            <a:r>
              <a:rPr sz="4100" spc="-315" dirty="0">
                <a:solidFill>
                  <a:srgbClr val="FFFFFF"/>
                </a:solidFill>
              </a:rPr>
              <a:t> </a:t>
            </a:r>
            <a:r>
              <a:rPr sz="4100" spc="-110" dirty="0">
                <a:solidFill>
                  <a:srgbClr val="FFFFFF"/>
                </a:solidFill>
              </a:rPr>
              <a:t>can</a:t>
            </a:r>
            <a:r>
              <a:rPr sz="4100" spc="-315" dirty="0">
                <a:solidFill>
                  <a:srgbClr val="FFFFFF"/>
                </a:solidFill>
              </a:rPr>
              <a:t> </a:t>
            </a:r>
            <a:r>
              <a:rPr sz="4100" spc="-10" dirty="0">
                <a:solidFill>
                  <a:srgbClr val="FFFFFF"/>
                </a:solidFill>
              </a:rPr>
              <a:t>bring </a:t>
            </a:r>
            <a:r>
              <a:rPr sz="4100" spc="-165" dirty="0">
                <a:solidFill>
                  <a:srgbClr val="FFFFFF"/>
                </a:solidFill>
              </a:rPr>
              <a:t>comfort</a:t>
            </a:r>
            <a:r>
              <a:rPr sz="4100" spc="-310" dirty="0">
                <a:solidFill>
                  <a:srgbClr val="FFFFFF"/>
                </a:solidFill>
              </a:rPr>
              <a:t> </a:t>
            </a:r>
            <a:r>
              <a:rPr sz="4100" spc="-114" dirty="0">
                <a:solidFill>
                  <a:srgbClr val="FFFFFF"/>
                </a:solidFill>
              </a:rPr>
              <a:t>to</a:t>
            </a:r>
            <a:r>
              <a:rPr sz="4100" spc="-295" dirty="0">
                <a:solidFill>
                  <a:srgbClr val="FFFFFF"/>
                </a:solidFill>
              </a:rPr>
              <a:t> </a:t>
            </a:r>
            <a:r>
              <a:rPr sz="4100" spc="-145" dirty="0">
                <a:solidFill>
                  <a:srgbClr val="FFFFFF"/>
                </a:solidFill>
              </a:rPr>
              <a:t>refugees </a:t>
            </a:r>
            <a:r>
              <a:rPr sz="4100" spc="-90" dirty="0">
                <a:solidFill>
                  <a:srgbClr val="FFFFFF"/>
                </a:solidFill>
              </a:rPr>
              <a:t>as</a:t>
            </a:r>
            <a:r>
              <a:rPr sz="4100" spc="-325" dirty="0">
                <a:solidFill>
                  <a:srgbClr val="FFFFFF"/>
                </a:solidFill>
              </a:rPr>
              <a:t> </a:t>
            </a:r>
            <a:r>
              <a:rPr sz="4100" spc="-150" dirty="0">
                <a:solidFill>
                  <a:srgbClr val="FFFFFF"/>
                </a:solidFill>
              </a:rPr>
              <a:t>they</a:t>
            </a:r>
            <a:r>
              <a:rPr sz="4100" spc="-320" dirty="0">
                <a:solidFill>
                  <a:srgbClr val="FFFFFF"/>
                </a:solidFill>
              </a:rPr>
              <a:t> </a:t>
            </a:r>
            <a:r>
              <a:rPr sz="4100" spc="-145" dirty="0">
                <a:solidFill>
                  <a:srgbClr val="FFFFFF"/>
                </a:solidFill>
              </a:rPr>
              <a:t>enter</a:t>
            </a:r>
            <a:r>
              <a:rPr sz="4100" spc="-320" dirty="0">
                <a:solidFill>
                  <a:srgbClr val="FFFFFF"/>
                </a:solidFill>
              </a:rPr>
              <a:t> </a:t>
            </a:r>
            <a:r>
              <a:rPr sz="4100" dirty="0">
                <a:solidFill>
                  <a:srgbClr val="FFFFFF"/>
                </a:solidFill>
              </a:rPr>
              <a:t>a</a:t>
            </a:r>
            <a:r>
              <a:rPr sz="4100" spc="-320" dirty="0">
                <a:solidFill>
                  <a:srgbClr val="FFFFFF"/>
                </a:solidFill>
              </a:rPr>
              <a:t> </a:t>
            </a:r>
            <a:r>
              <a:rPr sz="4100" spc="-25" dirty="0">
                <a:solidFill>
                  <a:srgbClr val="FFFFFF"/>
                </a:solidFill>
              </a:rPr>
              <a:t>new </a:t>
            </a:r>
            <a:r>
              <a:rPr sz="4100" spc="-175" dirty="0">
                <a:solidFill>
                  <a:srgbClr val="FFFFFF"/>
                </a:solidFill>
              </a:rPr>
              <a:t>town</a:t>
            </a:r>
            <a:r>
              <a:rPr sz="4100" spc="-300" dirty="0">
                <a:solidFill>
                  <a:srgbClr val="FFFFFF"/>
                </a:solidFill>
              </a:rPr>
              <a:t> </a:t>
            </a:r>
            <a:r>
              <a:rPr sz="4100" spc="-90" dirty="0">
                <a:solidFill>
                  <a:srgbClr val="FFFFFF"/>
                </a:solidFill>
              </a:rPr>
              <a:t>or</a:t>
            </a:r>
            <a:r>
              <a:rPr sz="4100" spc="-300" dirty="0">
                <a:solidFill>
                  <a:srgbClr val="FFFFFF"/>
                </a:solidFill>
              </a:rPr>
              <a:t> </a:t>
            </a:r>
            <a:r>
              <a:rPr sz="4100" spc="-20" dirty="0">
                <a:solidFill>
                  <a:srgbClr val="FFFFFF"/>
                </a:solidFill>
              </a:rPr>
              <a:t>country?</a:t>
            </a:r>
            <a:endParaRPr sz="4100"/>
          </a:p>
        </p:txBody>
      </p:sp>
      <p:grpSp>
        <p:nvGrpSpPr>
          <p:cNvPr id="15" name="object 15"/>
          <p:cNvGrpSpPr/>
          <p:nvPr/>
        </p:nvGrpSpPr>
        <p:grpSpPr>
          <a:xfrm>
            <a:off x="1628036" y="-26176"/>
            <a:ext cx="16746855" cy="11361420"/>
            <a:chOff x="1628036" y="-26176"/>
            <a:chExt cx="16746855" cy="11361420"/>
          </a:xfrm>
        </p:grpSpPr>
        <p:sp>
          <p:nvSpPr>
            <p:cNvPr id="16" name="object 16"/>
            <p:cNvSpPr/>
            <p:nvPr/>
          </p:nvSpPr>
          <p:spPr>
            <a:xfrm>
              <a:off x="10052050" y="6135960"/>
              <a:ext cx="8322945" cy="4244975"/>
            </a:xfrm>
            <a:custGeom>
              <a:avLst/>
              <a:gdLst/>
              <a:ahLst/>
              <a:cxnLst/>
              <a:rect l="l" t="t" r="r" b="b"/>
              <a:pathLst>
                <a:path w="8322944" h="4244975">
                  <a:moveTo>
                    <a:pt x="3735717" y="0"/>
                  </a:moveTo>
                  <a:lnTo>
                    <a:pt x="0" y="0"/>
                  </a:lnTo>
                  <a:lnTo>
                    <a:pt x="0" y="4244975"/>
                  </a:lnTo>
                  <a:lnTo>
                    <a:pt x="3735717" y="4244975"/>
                  </a:lnTo>
                  <a:lnTo>
                    <a:pt x="3735717" y="0"/>
                  </a:lnTo>
                  <a:close/>
                </a:path>
                <a:path w="8322944" h="4244975">
                  <a:moveTo>
                    <a:pt x="8322665" y="0"/>
                  </a:moveTo>
                  <a:lnTo>
                    <a:pt x="4586948" y="0"/>
                  </a:lnTo>
                  <a:lnTo>
                    <a:pt x="4586948" y="4244975"/>
                  </a:lnTo>
                  <a:lnTo>
                    <a:pt x="8322665" y="4244975"/>
                  </a:lnTo>
                  <a:lnTo>
                    <a:pt x="83226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45954" y="6457929"/>
              <a:ext cx="2947920" cy="294792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032892" y="6457929"/>
              <a:ext cx="2947931" cy="294792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8822629" y="99466"/>
              <a:ext cx="264160" cy="1493520"/>
            </a:xfrm>
            <a:custGeom>
              <a:avLst/>
              <a:gdLst/>
              <a:ahLst/>
              <a:cxnLst/>
              <a:rect l="l" t="t" r="r" b="b"/>
              <a:pathLst>
                <a:path w="264159" h="1493520">
                  <a:moveTo>
                    <a:pt x="263950" y="0"/>
                  </a:moveTo>
                  <a:lnTo>
                    <a:pt x="262461" y="51333"/>
                  </a:lnTo>
                  <a:lnTo>
                    <a:pt x="260568" y="102535"/>
                  </a:lnTo>
                  <a:lnTo>
                    <a:pt x="258259" y="153609"/>
                  </a:lnTo>
                  <a:lnTo>
                    <a:pt x="255524" y="204558"/>
                  </a:lnTo>
                  <a:lnTo>
                    <a:pt x="252353" y="255383"/>
                  </a:lnTo>
                  <a:lnTo>
                    <a:pt x="248735" y="306088"/>
                  </a:lnTo>
                  <a:lnTo>
                    <a:pt x="244659" y="356674"/>
                  </a:lnTo>
                  <a:lnTo>
                    <a:pt x="240114" y="407145"/>
                  </a:lnTo>
                  <a:lnTo>
                    <a:pt x="235090" y="457502"/>
                  </a:lnTo>
                  <a:lnTo>
                    <a:pt x="229576" y="507749"/>
                  </a:lnTo>
                  <a:lnTo>
                    <a:pt x="223562" y="557888"/>
                  </a:lnTo>
                  <a:lnTo>
                    <a:pt x="217036" y="607922"/>
                  </a:lnTo>
                  <a:lnTo>
                    <a:pt x="209989" y="657853"/>
                  </a:lnTo>
                  <a:lnTo>
                    <a:pt x="202409" y="707683"/>
                  </a:lnTo>
                  <a:lnTo>
                    <a:pt x="194285" y="757415"/>
                  </a:lnTo>
                  <a:lnTo>
                    <a:pt x="185608" y="807052"/>
                  </a:lnTo>
                  <a:lnTo>
                    <a:pt x="176367" y="856596"/>
                  </a:lnTo>
                  <a:lnTo>
                    <a:pt x="166550" y="906049"/>
                  </a:lnTo>
                  <a:lnTo>
                    <a:pt x="156147" y="955415"/>
                  </a:lnTo>
                  <a:lnTo>
                    <a:pt x="145148" y="1004696"/>
                  </a:lnTo>
                  <a:lnTo>
                    <a:pt x="133541" y="1053893"/>
                  </a:lnTo>
                  <a:lnTo>
                    <a:pt x="121317" y="1103011"/>
                  </a:lnTo>
                  <a:lnTo>
                    <a:pt x="108464" y="1152051"/>
                  </a:lnTo>
                  <a:lnTo>
                    <a:pt x="94972" y="1201016"/>
                  </a:lnTo>
                  <a:lnTo>
                    <a:pt x="80830" y="1249908"/>
                  </a:lnTo>
                  <a:lnTo>
                    <a:pt x="66028" y="1298730"/>
                  </a:lnTo>
                  <a:lnTo>
                    <a:pt x="50554" y="1347484"/>
                  </a:lnTo>
                  <a:lnTo>
                    <a:pt x="34399" y="1396174"/>
                  </a:lnTo>
                  <a:lnTo>
                    <a:pt x="17551" y="1444801"/>
                  </a:lnTo>
                  <a:lnTo>
                    <a:pt x="0" y="1493368"/>
                  </a:lnTo>
                </a:path>
              </a:pathLst>
            </a:custGeom>
            <a:ln w="52354">
              <a:solidFill>
                <a:srgbClr val="E1A129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151039" y="1889659"/>
              <a:ext cx="552450" cy="1327150"/>
            </a:xfrm>
            <a:custGeom>
              <a:avLst/>
              <a:gdLst/>
              <a:ahLst/>
              <a:cxnLst/>
              <a:rect l="l" t="t" r="r" b="b"/>
              <a:pathLst>
                <a:path w="552450" h="1327150">
                  <a:moveTo>
                    <a:pt x="552213" y="0"/>
                  </a:moveTo>
                  <a:lnTo>
                    <a:pt x="532498" y="47392"/>
                  </a:lnTo>
                  <a:lnTo>
                    <a:pt x="512725" y="94761"/>
                  </a:lnTo>
                  <a:lnTo>
                    <a:pt x="492899" y="142110"/>
                  </a:lnTo>
                  <a:lnTo>
                    <a:pt x="473029" y="189440"/>
                  </a:lnTo>
                  <a:lnTo>
                    <a:pt x="453120" y="236755"/>
                  </a:lnTo>
                  <a:lnTo>
                    <a:pt x="433180" y="284058"/>
                  </a:lnTo>
                  <a:lnTo>
                    <a:pt x="413214" y="331350"/>
                  </a:lnTo>
                  <a:lnTo>
                    <a:pt x="393230" y="378636"/>
                  </a:lnTo>
                  <a:lnTo>
                    <a:pt x="373234" y="425916"/>
                  </a:lnTo>
                  <a:lnTo>
                    <a:pt x="353233" y="473195"/>
                  </a:lnTo>
                  <a:lnTo>
                    <a:pt x="333234" y="520475"/>
                  </a:lnTo>
                  <a:lnTo>
                    <a:pt x="313244" y="567758"/>
                  </a:lnTo>
                  <a:lnTo>
                    <a:pt x="293268" y="615048"/>
                  </a:lnTo>
                  <a:lnTo>
                    <a:pt x="273314" y="662346"/>
                  </a:lnTo>
                  <a:lnTo>
                    <a:pt x="253389" y="709656"/>
                  </a:lnTo>
                  <a:lnTo>
                    <a:pt x="233499" y="756980"/>
                  </a:lnTo>
                  <a:lnTo>
                    <a:pt x="213651" y="804320"/>
                  </a:lnTo>
                  <a:lnTo>
                    <a:pt x="193851" y="851681"/>
                  </a:lnTo>
                  <a:lnTo>
                    <a:pt x="174107" y="899064"/>
                  </a:lnTo>
                  <a:lnTo>
                    <a:pt x="154425" y="946471"/>
                  </a:lnTo>
                  <a:lnTo>
                    <a:pt x="134811" y="993907"/>
                  </a:lnTo>
                  <a:lnTo>
                    <a:pt x="115273" y="1041372"/>
                  </a:lnTo>
                  <a:lnTo>
                    <a:pt x="95816" y="1088871"/>
                  </a:lnTo>
                  <a:lnTo>
                    <a:pt x="76449" y="1136406"/>
                  </a:lnTo>
                  <a:lnTo>
                    <a:pt x="57177" y="1183978"/>
                  </a:lnTo>
                  <a:lnTo>
                    <a:pt x="38006" y="1231592"/>
                  </a:lnTo>
                  <a:lnTo>
                    <a:pt x="18945" y="1279250"/>
                  </a:lnTo>
                  <a:lnTo>
                    <a:pt x="0" y="1326954"/>
                  </a:lnTo>
                </a:path>
              </a:pathLst>
            </a:custGeom>
            <a:ln w="52354">
              <a:solidFill>
                <a:srgbClr val="E1A129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520808" y="3510259"/>
              <a:ext cx="517525" cy="2905125"/>
            </a:xfrm>
            <a:custGeom>
              <a:avLst/>
              <a:gdLst/>
              <a:ahLst/>
              <a:cxnLst/>
              <a:rect l="l" t="t" r="r" b="b"/>
              <a:pathLst>
                <a:path w="517525" h="2905125">
                  <a:moveTo>
                    <a:pt x="517469" y="0"/>
                  </a:moveTo>
                  <a:lnTo>
                    <a:pt x="500147" y="47205"/>
                  </a:lnTo>
                  <a:lnTo>
                    <a:pt x="483031" y="94508"/>
                  </a:lnTo>
                  <a:lnTo>
                    <a:pt x="466125" y="141907"/>
                  </a:lnTo>
                  <a:lnTo>
                    <a:pt x="449436" y="189401"/>
                  </a:lnTo>
                  <a:lnTo>
                    <a:pt x="432968" y="236988"/>
                  </a:lnTo>
                  <a:lnTo>
                    <a:pt x="416726" y="284667"/>
                  </a:lnTo>
                  <a:lnTo>
                    <a:pt x="400715" y="332436"/>
                  </a:lnTo>
                  <a:lnTo>
                    <a:pt x="384940" y="380294"/>
                  </a:lnTo>
                  <a:lnTo>
                    <a:pt x="369406" y="428239"/>
                  </a:lnTo>
                  <a:lnTo>
                    <a:pt x="354118" y="476270"/>
                  </a:lnTo>
                  <a:lnTo>
                    <a:pt x="339081" y="524385"/>
                  </a:lnTo>
                  <a:lnTo>
                    <a:pt x="324299" y="572584"/>
                  </a:lnTo>
                  <a:lnTo>
                    <a:pt x="309779" y="620864"/>
                  </a:lnTo>
                  <a:lnTo>
                    <a:pt x="295524" y="669224"/>
                  </a:lnTo>
                  <a:lnTo>
                    <a:pt x="281541" y="717663"/>
                  </a:lnTo>
                  <a:lnTo>
                    <a:pt x="267833" y="766179"/>
                  </a:lnTo>
                  <a:lnTo>
                    <a:pt x="254406" y="814770"/>
                  </a:lnTo>
                  <a:lnTo>
                    <a:pt x="241264" y="863436"/>
                  </a:lnTo>
                  <a:lnTo>
                    <a:pt x="228413" y="912175"/>
                  </a:lnTo>
                  <a:lnTo>
                    <a:pt x="215858" y="960985"/>
                  </a:lnTo>
                  <a:lnTo>
                    <a:pt x="203604" y="1009864"/>
                  </a:lnTo>
                  <a:lnTo>
                    <a:pt x="191655" y="1058813"/>
                  </a:lnTo>
                  <a:lnTo>
                    <a:pt x="180017" y="1107828"/>
                  </a:lnTo>
                  <a:lnTo>
                    <a:pt x="168695" y="1156909"/>
                  </a:lnTo>
                  <a:lnTo>
                    <a:pt x="157693" y="1206054"/>
                  </a:lnTo>
                  <a:lnTo>
                    <a:pt x="147017" y="1255261"/>
                  </a:lnTo>
                  <a:lnTo>
                    <a:pt x="136671" y="1304529"/>
                  </a:lnTo>
                  <a:lnTo>
                    <a:pt x="126661" y="1353858"/>
                  </a:lnTo>
                  <a:lnTo>
                    <a:pt x="116991" y="1403244"/>
                  </a:lnTo>
                  <a:lnTo>
                    <a:pt x="107667" y="1452687"/>
                  </a:lnTo>
                  <a:lnTo>
                    <a:pt x="98693" y="1502186"/>
                  </a:lnTo>
                  <a:lnTo>
                    <a:pt x="90075" y="1551738"/>
                  </a:lnTo>
                  <a:lnTo>
                    <a:pt x="81816" y="1601343"/>
                  </a:lnTo>
                  <a:lnTo>
                    <a:pt x="73924" y="1650999"/>
                  </a:lnTo>
                  <a:lnTo>
                    <a:pt x="66401" y="1700704"/>
                  </a:lnTo>
                  <a:lnTo>
                    <a:pt x="59254" y="1750457"/>
                  </a:lnTo>
                  <a:lnTo>
                    <a:pt x="52488" y="1800257"/>
                  </a:lnTo>
                  <a:lnTo>
                    <a:pt x="46106" y="1850102"/>
                  </a:lnTo>
                  <a:lnTo>
                    <a:pt x="40115" y="1899990"/>
                  </a:lnTo>
                  <a:lnTo>
                    <a:pt x="34519" y="1949921"/>
                  </a:lnTo>
                  <a:lnTo>
                    <a:pt x="29323" y="1999892"/>
                  </a:lnTo>
                  <a:lnTo>
                    <a:pt x="24532" y="2049903"/>
                  </a:lnTo>
                  <a:lnTo>
                    <a:pt x="20152" y="2099952"/>
                  </a:lnTo>
                  <a:lnTo>
                    <a:pt x="16187" y="2150037"/>
                  </a:lnTo>
                  <a:lnTo>
                    <a:pt x="12641" y="2200157"/>
                  </a:lnTo>
                  <a:lnTo>
                    <a:pt x="9521" y="2250310"/>
                  </a:lnTo>
                  <a:lnTo>
                    <a:pt x="6831" y="2300495"/>
                  </a:lnTo>
                  <a:lnTo>
                    <a:pt x="4576" y="2350711"/>
                  </a:lnTo>
                  <a:lnTo>
                    <a:pt x="2761" y="2400956"/>
                  </a:lnTo>
                  <a:lnTo>
                    <a:pt x="1390" y="2451229"/>
                  </a:lnTo>
                  <a:lnTo>
                    <a:pt x="470" y="2501528"/>
                  </a:lnTo>
                  <a:lnTo>
                    <a:pt x="5" y="2551851"/>
                  </a:lnTo>
                  <a:lnTo>
                    <a:pt x="0" y="2602198"/>
                  </a:lnTo>
                  <a:lnTo>
                    <a:pt x="459" y="2652567"/>
                  </a:lnTo>
                  <a:lnTo>
                    <a:pt x="1388" y="2702956"/>
                  </a:lnTo>
                  <a:lnTo>
                    <a:pt x="2793" y="2753364"/>
                  </a:lnTo>
                  <a:lnTo>
                    <a:pt x="4677" y="2803789"/>
                  </a:lnTo>
                  <a:lnTo>
                    <a:pt x="7045" y="2854230"/>
                  </a:lnTo>
                  <a:lnTo>
                    <a:pt x="9904" y="2904686"/>
                  </a:lnTo>
                </a:path>
              </a:pathLst>
            </a:custGeom>
            <a:ln w="52354">
              <a:solidFill>
                <a:srgbClr val="E1A129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560095" y="6720823"/>
              <a:ext cx="832485" cy="2186940"/>
            </a:xfrm>
            <a:custGeom>
              <a:avLst/>
              <a:gdLst/>
              <a:ahLst/>
              <a:cxnLst/>
              <a:rect l="l" t="t" r="r" b="b"/>
              <a:pathLst>
                <a:path w="832484" h="2186940">
                  <a:moveTo>
                    <a:pt x="0" y="0"/>
                  </a:moveTo>
                  <a:lnTo>
                    <a:pt x="7221" y="50238"/>
                  </a:lnTo>
                  <a:lnTo>
                    <a:pt x="15102" y="100236"/>
                  </a:lnTo>
                  <a:lnTo>
                    <a:pt x="23628" y="150000"/>
                  </a:lnTo>
                  <a:lnTo>
                    <a:pt x="32786" y="199533"/>
                  </a:lnTo>
                  <a:lnTo>
                    <a:pt x="42562" y="248843"/>
                  </a:lnTo>
                  <a:lnTo>
                    <a:pt x="52942" y="297933"/>
                  </a:lnTo>
                  <a:lnTo>
                    <a:pt x="63914" y="346809"/>
                  </a:lnTo>
                  <a:lnTo>
                    <a:pt x="75463" y="395476"/>
                  </a:lnTo>
                  <a:lnTo>
                    <a:pt x="87576" y="443940"/>
                  </a:lnTo>
                  <a:lnTo>
                    <a:pt x="100239" y="492206"/>
                  </a:lnTo>
                  <a:lnTo>
                    <a:pt x="113439" y="540279"/>
                  </a:lnTo>
                  <a:lnTo>
                    <a:pt x="127163" y="588164"/>
                  </a:lnTo>
                  <a:lnTo>
                    <a:pt x="141396" y="635868"/>
                  </a:lnTo>
                  <a:lnTo>
                    <a:pt x="156126" y="683394"/>
                  </a:lnTo>
                  <a:lnTo>
                    <a:pt x="171338" y="730748"/>
                  </a:lnTo>
                  <a:lnTo>
                    <a:pt x="187019" y="777936"/>
                  </a:lnTo>
                  <a:lnTo>
                    <a:pt x="203156" y="824962"/>
                  </a:lnTo>
                  <a:lnTo>
                    <a:pt x="219735" y="871833"/>
                  </a:lnTo>
                  <a:lnTo>
                    <a:pt x="236742" y="918552"/>
                  </a:lnTo>
                  <a:lnTo>
                    <a:pt x="254165" y="965127"/>
                  </a:lnTo>
                  <a:lnTo>
                    <a:pt x="271988" y="1011561"/>
                  </a:lnTo>
                  <a:lnTo>
                    <a:pt x="290200" y="1057860"/>
                  </a:lnTo>
                  <a:lnTo>
                    <a:pt x="308786" y="1104029"/>
                  </a:lnTo>
                  <a:lnTo>
                    <a:pt x="327732" y="1150075"/>
                  </a:lnTo>
                  <a:lnTo>
                    <a:pt x="347026" y="1196001"/>
                  </a:lnTo>
                  <a:lnTo>
                    <a:pt x="366654" y="1241813"/>
                  </a:lnTo>
                  <a:lnTo>
                    <a:pt x="386601" y="1287516"/>
                  </a:lnTo>
                  <a:lnTo>
                    <a:pt x="406855" y="1333117"/>
                  </a:lnTo>
                  <a:lnTo>
                    <a:pt x="427403" y="1378619"/>
                  </a:lnTo>
                  <a:lnTo>
                    <a:pt x="448229" y="1424028"/>
                  </a:lnTo>
                  <a:lnTo>
                    <a:pt x="469322" y="1469350"/>
                  </a:lnTo>
                  <a:lnTo>
                    <a:pt x="490667" y="1514590"/>
                  </a:lnTo>
                  <a:lnTo>
                    <a:pt x="512250" y="1559753"/>
                  </a:lnTo>
                  <a:lnTo>
                    <a:pt x="534059" y="1604844"/>
                  </a:lnTo>
                  <a:lnTo>
                    <a:pt x="556080" y="1649868"/>
                  </a:lnTo>
                  <a:lnTo>
                    <a:pt x="578299" y="1694831"/>
                  </a:lnTo>
                  <a:lnTo>
                    <a:pt x="600702" y="1739739"/>
                  </a:lnTo>
                  <a:lnTo>
                    <a:pt x="623277" y="1784596"/>
                  </a:lnTo>
                  <a:lnTo>
                    <a:pt x="646009" y="1829407"/>
                  </a:lnTo>
                  <a:lnTo>
                    <a:pt x="668885" y="1874178"/>
                  </a:lnTo>
                  <a:lnTo>
                    <a:pt x="691892" y="1918915"/>
                  </a:lnTo>
                  <a:lnTo>
                    <a:pt x="715015" y="1963622"/>
                  </a:lnTo>
                  <a:lnTo>
                    <a:pt x="738242" y="2008304"/>
                  </a:lnTo>
                  <a:lnTo>
                    <a:pt x="761558" y="2052967"/>
                  </a:lnTo>
                  <a:lnTo>
                    <a:pt x="784951" y="2097617"/>
                  </a:lnTo>
                  <a:lnTo>
                    <a:pt x="808407" y="2142258"/>
                  </a:lnTo>
                  <a:lnTo>
                    <a:pt x="831911" y="2186896"/>
                  </a:lnTo>
                </a:path>
              </a:pathLst>
            </a:custGeom>
            <a:ln w="52354">
              <a:solidFill>
                <a:srgbClr val="E1A129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542602" y="9194961"/>
              <a:ext cx="208915" cy="427355"/>
            </a:xfrm>
            <a:custGeom>
              <a:avLst/>
              <a:gdLst/>
              <a:ahLst/>
              <a:cxnLst/>
              <a:rect l="l" t="t" r="r" b="b"/>
              <a:pathLst>
                <a:path w="208915" h="427354">
                  <a:moveTo>
                    <a:pt x="0" y="0"/>
                  </a:moveTo>
                  <a:lnTo>
                    <a:pt x="24110" y="46984"/>
                  </a:lnTo>
                  <a:lnTo>
                    <a:pt x="48037" y="94063"/>
                  </a:lnTo>
                  <a:lnTo>
                    <a:pt x="71757" y="141246"/>
                  </a:lnTo>
                  <a:lnTo>
                    <a:pt x="95247" y="188542"/>
                  </a:lnTo>
                  <a:lnTo>
                    <a:pt x="118483" y="235960"/>
                  </a:lnTo>
                  <a:lnTo>
                    <a:pt x="141443" y="283512"/>
                  </a:lnTo>
                  <a:lnTo>
                    <a:pt x="164104" y="331205"/>
                  </a:lnTo>
                  <a:lnTo>
                    <a:pt x="186441" y="379049"/>
                  </a:lnTo>
                  <a:lnTo>
                    <a:pt x="208433" y="427055"/>
                  </a:lnTo>
                </a:path>
              </a:pathLst>
            </a:custGeom>
            <a:ln w="52354">
              <a:solidFill>
                <a:srgbClr val="E1A129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882020" y="9917124"/>
              <a:ext cx="300990" cy="1130935"/>
            </a:xfrm>
            <a:custGeom>
              <a:avLst/>
              <a:gdLst/>
              <a:ahLst/>
              <a:cxnLst/>
              <a:rect l="l" t="t" r="r" b="b"/>
              <a:pathLst>
                <a:path w="300990" h="1130934">
                  <a:moveTo>
                    <a:pt x="0" y="0"/>
                  </a:moveTo>
                  <a:lnTo>
                    <a:pt x="21273" y="46263"/>
                  </a:lnTo>
                  <a:lnTo>
                    <a:pt x="42501" y="92309"/>
                  </a:lnTo>
                  <a:lnTo>
                    <a:pt x="63583" y="138178"/>
                  </a:lnTo>
                  <a:lnTo>
                    <a:pt x="84414" y="183909"/>
                  </a:lnTo>
                  <a:lnTo>
                    <a:pt x="104892" y="229542"/>
                  </a:lnTo>
                  <a:lnTo>
                    <a:pt x="124914" y="275116"/>
                  </a:lnTo>
                  <a:lnTo>
                    <a:pt x="144377" y="320670"/>
                  </a:lnTo>
                  <a:lnTo>
                    <a:pt x="163177" y="366245"/>
                  </a:lnTo>
                  <a:lnTo>
                    <a:pt x="181213" y="411879"/>
                  </a:lnTo>
                  <a:lnTo>
                    <a:pt x="198382" y="457613"/>
                  </a:lnTo>
                  <a:lnTo>
                    <a:pt x="214579" y="503485"/>
                  </a:lnTo>
                  <a:lnTo>
                    <a:pt x="229703" y="549535"/>
                  </a:lnTo>
                  <a:lnTo>
                    <a:pt x="243651" y="595803"/>
                  </a:lnTo>
                  <a:lnTo>
                    <a:pt x="256319" y="642328"/>
                  </a:lnTo>
                  <a:lnTo>
                    <a:pt x="267605" y="689149"/>
                  </a:lnTo>
                  <a:lnTo>
                    <a:pt x="277405" y="736307"/>
                  </a:lnTo>
                  <a:lnTo>
                    <a:pt x="285617" y="783840"/>
                  </a:lnTo>
                  <a:lnTo>
                    <a:pt x="292139" y="831788"/>
                  </a:lnTo>
                  <a:lnTo>
                    <a:pt x="296866" y="880191"/>
                  </a:lnTo>
                  <a:lnTo>
                    <a:pt x="299696" y="929087"/>
                  </a:lnTo>
                  <a:lnTo>
                    <a:pt x="300527" y="978518"/>
                  </a:lnTo>
                  <a:lnTo>
                    <a:pt x="299255" y="1028521"/>
                  </a:lnTo>
                  <a:lnTo>
                    <a:pt x="295777" y="1079137"/>
                  </a:lnTo>
                  <a:lnTo>
                    <a:pt x="289991" y="1130405"/>
                  </a:lnTo>
                </a:path>
              </a:pathLst>
            </a:custGeom>
            <a:ln w="52354">
              <a:solidFill>
                <a:srgbClr val="E1A129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24792" y="1628605"/>
              <a:ext cx="100551" cy="17172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56561" y="3248576"/>
              <a:ext cx="97756" cy="16954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7534986" y="6477996"/>
              <a:ext cx="10795" cy="123189"/>
            </a:xfrm>
            <a:custGeom>
              <a:avLst/>
              <a:gdLst/>
              <a:ahLst/>
              <a:cxnLst/>
              <a:rect l="l" t="t" r="r" b="b"/>
              <a:pathLst>
                <a:path w="10795" h="123190">
                  <a:moveTo>
                    <a:pt x="0" y="0"/>
                  </a:moveTo>
                  <a:lnTo>
                    <a:pt x="3712" y="47245"/>
                  </a:lnTo>
                  <a:lnTo>
                    <a:pt x="7764" y="93065"/>
                  </a:lnTo>
                  <a:lnTo>
                    <a:pt x="9216" y="108065"/>
                  </a:lnTo>
                  <a:lnTo>
                    <a:pt x="10732" y="123043"/>
                  </a:lnTo>
                </a:path>
              </a:pathLst>
            </a:custGeom>
            <a:ln w="52354">
              <a:solidFill>
                <a:srgbClr val="E1A1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93965" y="8934906"/>
              <a:ext cx="112132" cy="16577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752593" y="9657805"/>
              <a:ext cx="104300" cy="17180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107398" y="11082903"/>
              <a:ext cx="80824" cy="179722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7421038" y="0"/>
              <a:ext cx="136525" cy="1277620"/>
            </a:xfrm>
            <a:custGeom>
              <a:avLst/>
              <a:gdLst/>
              <a:ahLst/>
              <a:cxnLst/>
              <a:rect l="l" t="t" r="r" b="b"/>
              <a:pathLst>
                <a:path w="136525" h="1277620">
                  <a:moveTo>
                    <a:pt x="0" y="0"/>
                  </a:moveTo>
                  <a:lnTo>
                    <a:pt x="1339" y="40298"/>
                  </a:lnTo>
                  <a:lnTo>
                    <a:pt x="3267" y="90959"/>
                  </a:lnTo>
                  <a:lnTo>
                    <a:pt x="5439" y="141502"/>
                  </a:lnTo>
                  <a:lnTo>
                    <a:pt x="7863" y="191929"/>
                  </a:lnTo>
                  <a:lnTo>
                    <a:pt x="10544" y="242243"/>
                  </a:lnTo>
                  <a:lnTo>
                    <a:pt x="13487" y="292446"/>
                  </a:lnTo>
                  <a:lnTo>
                    <a:pt x="16698" y="342542"/>
                  </a:lnTo>
                  <a:lnTo>
                    <a:pt x="20182" y="392532"/>
                  </a:lnTo>
                  <a:lnTo>
                    <a:pt x="23947" y="442419"/>
                  </a:lnTo>
                  <a:lnTo>
                    <a:pt x="27997" y="492205"/>
                  </a:lnTo>
                  <a:lnTo>
                    <a:pt x="32337" y="541893"/>
                  </a:lnTo>
                  <a:lnTo>
                    <a:pt x="36975" y="591487"/>
                  </a:lnTo>
                  <a:lnTo>
                    <a:pt x="41914" y="640987"/>
                  </a:lnTo>
                  <a:lnTo>
                    <a:pt x="47162" y="690397"/>
                  </a:lnTo>
                  <a:lnTo>
                    <a:pt x="52724" y="739718"/>
                  </a:lnTo>
                  <a:lnTo>
                    <a:pt x="58606" y="788955"/>
                  </a:lnTo>
                  <a:lnTo>
                    <a:pt x="64812" y="838109"/>
                  </a:lnTo>
                  <a:lnTo>
                    <a:pt x="71350" y="887182"/>
                  </a:lnTo>
                  <a:lnTo>
                    <a:pt x="78224" y="936178"/>
                  </a:lnTo>
                  <a:lnTo>
                    <a:pt x="85441" y="985099"/>
                  </a:lnTo>
                  <a:lnTo>
                    <a:pt x="93006" y="1033946"/>
                  </a:lnTo>
                  <a:lnTo>
                    <a:pt x="100925" y="1082724"/>
                  </a:lnTo>
                  <a:lnTo>
                    <a:pt x="109204" y="1131434"/>
                  </a:lnTo>
                  <a:lnTo>
                    <a:pt x="117848" y="1180079"/>
                  </a:lnTo>
                  <a:lnTo>
                    <a:pt x="126863" y="1228661"/>
                  </a:lnTo>
                  <a:lnTo>
                    <a:pt x="136254" y="1277183"/>
                  </a:lnTo>
                </a:path>
              </a:pathLst>
            </a:custGeom>
            <a:ln w="52354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622276" y="1578200"/>
              <a:ext cx="297180" cy="1327785"/>
            </a:xfrm>
            <a:custGeom>
              <a:avLst/>
              <a:gdLst/>
              <a:ahLst/>
              <a:cxnLst/>
              <a:rect l="l" t="t" r="r" b="b"/>
              <a:pathLst>
                <a:path w="297179" h="1327785">
                  <a:moveTo>
                    <a:pt x="0" y="0"/>
                  </a:moveTo>
                  <a:lnTo>
                    <a:pt x="10995" y="49172"/>
                  </a:lnTo>
                  <a:lnTo>
                    <a:pt x="22024" y="98320"/>
                  </a:lnTo>
                  <a:lnTo>
                    <a:pt x="33083" y="147446"/>
                  </a:lnTo>
                  <a:lnTo>
                    <a:pt x="44167" y="196553"/>
                  </a:lnTo>
                  <a:lnTo>
                    <a:pt x="55273" y="245644"/>
                  </a:lnTo>
                  <a:lnTo>
                    <a:pt x="66397" y="294722"/>
                  </a:lnTo>
                  <a:lnTo>
                    <a:pt x="77535" y="343789"/>
                  </a:lnTo>
                  <a:lnTo>
                    <a:pt x="88683" y="392850"/>
                  </a:lnTo>
                  <a:lnTo>
                    <a:pt x="99836" y="441907"/>
                  </a:lnTo>
                  <a:lnTo>
                    <a:pt x="110990" y="490962"/>
                  </a:lnTo>
                  <a:lnTo>
                    <a:pt x="122142" y="540020"/>
                  </a:lnTo>
                  <a:lnTo>
                    <a:pt x="133288" y="589082"/>
                  </a:lnTo>
                  <a:lnTo>
                    <a:pt x="144423" y="638152"/>
                  </a:lnTo>
                  <a:lnTo>
                    <a:pt x="155544" y="687234"/>
                  </a:lnTo>
                  <a:lnTo>
                    <a:pt x="166646" y="736329"/>
                  </a:lnTo>
                  <a:lnTo>
                    <a:pt x="177726" y="785441"/>
                  </a:lnTo>
                  <a:lnTo>
                    <a:pt x="188779" y="834573"/>
                  </a:lnTo>
                  <a:lnTo>
                    <a:pt x="199802" y="883727"/>
                  </a:lnTo>
                  <a:lnTo>
                    <a:pt x="210790" y="932908"/>
                  </a:lnTo>
                  <a:lnTo>
                    <a:pt x="221739" y="982118"/>
                  </a:lnTo>
                  <a:lnTo>
                    <a:pt x="232646" y="1031359"/>
                  </a:lnTo>
                  <a:lnTo>
                    <a:pt x="243506" y="1080636"/>
                  </a:lnTo>
                  <a:lnTo>
                    <a:pt x="254315" y="1129950"/>
                  </a:lnTo>
                  <a:lnTo>
                    <a:pt x="265069" y="1179305"/>
                  </a:lnTo>
                  <a:lnTo>
                    <a:pt x="275765" y="1228704"/>
                  </a:lnTo>
                  <a:lnTo>
                    <a:pt x="286398" y="1278149"/>
                  </a:lnTo>
                  <a:lnTo>
                    <a:pt x="296964" y="1327645"/>
                  </a:lnTo>
                </a:path>
              </a:pathLst>
            </a:custGeom>
            <a:ln w="52354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980787" y="3204262"/>
              <a:ext cx="277495" cy="2901315"/>
            </a:xfrm>
            <a:custGeom>
              <a:avLst/>
              <a:gdLst/>
              <a:ahLst/>
              <a:cxnLst/>
              <a:rect l="l" t="t" r="r" b="b"/>
              <a:pathLst>
                <a:path w="277495" h="2901315">
                  <a:moveTo>
                    <a:pt x="0" y="0"/>
                  </a:moveTo>
                  <a:lnTo>
                    <a:pt x="9445" y="47969"/>
                  </a:lnTo>
                  <a:lnTo>
                    <a:pt x="18776" y="96039"/>
                  </a:lnTo>
                  <a:lnTo>
                    <a:pt x="27989" y="144208"/>
                  </a:lnTo>
                  <a:lnTo>
                    <a:pt x="37081" y="192475"/>
                  </a:lnTo>
                  <a:lnTo>
                    <a:pt x="46051" y="240837"/>
                  </a:lnTo>
                  <a:lnTo>
                    <a:pt x="54895" y="289294"/>
                  </a:lnTo>
                  <a:lnTo>
                    <a:pt x="63610" y="337843"/>
                  </a:lnTo>
                  <a:lnTo>
                    <a:pt x="72194" y="386484"/>
                  </a:lnTo>
                  <a:lnTo>
                    <a:pt x="80643" y="435215"/>
                  </a:lnTo>
                  <a:lnTo>
                    <a:pt x="88955" y="484034"/>
                  </a:lnTo>
                  <a:lnTo>
                    <a:pt x="97127" y="532939"/>
                  </a:lnTo>
                  <a:lnTo>
                    <a:pt x="105156" y="581930"/>
                  </a:lnTo>
                  <a:lnTo>
                    <a:pt x="113040" y="631005"/>
                  </a:lnTo>
                  <a:lnTo>
                    <a:pt x="120775" y="680161"/>
                  </a:lnTo>
                  <a:lnTo>
                    <a:pt x="128360" y="729398"/>
                  </a:lnTo>
                  <a:lnTo>
                    <a:pt x="135790" y="778715"/>
                  </a:lnTo>
                  <a:lnTo>
                    <a:pt x="143063" y="828109"/>
                  </a:lnTo>
                  <a:lnTo>
                    <a:pt x="150177" y="877578"/>
                  </a:lnTo>
                  <a:lnTo>
                    <a:pt x="157129" y="927123"/>
                  </a:lnTo>
                  <a:lnTo>
                    <a:pt x="163915" y="976740"/>
                  </a:lnTo>
                  <a:lnTo>
                    <a:pt x="170534" y="1026429"/>
                  </a:lnTo>
                  <a:lnTo>
                    <a:pt x="176981" y="1076188"/>
                  </a:lnTo>
                  <a:lnTo>
                    <a:pt x="183255" y="1126015"/>
                  </a:lnTo>
                  <a:lnTo>
                    <a:pt x="189353" y="1175909"/>
                  </a:lnTo>
                  <a:lnTo>
                    <a:pt x="195271" y="1225868"/>
                  </a:lnTo>
                  <a:lnTo>
                    <a:pt x="201007" y="1275892"/>
                  </a:lnTo>
                  <a:lnTo>
                    <a:pt x="206559" y="1325977"/>
                  </a:lnTo>
                  <a:lnTo>
                    <a:pt x="211923" y="1376124"/>
                  </a:lnTo>
                  <a:lnTo>
                    <a:pt x="217096" y="1426329"/>
                  </a:lnTo>
                  <a:lnTo>
                    <a:pt x="222077" y="1476592"/>
                  </a:lnTo>
                  <a:lnTo>
                    <a:pt x="226861" y="1526912"/>
                  </a:lnTo>
                  <a:lnTo>
                    <a:pt x="231446" y="1577286"/>
                  </a:lnTo>
                  <a:lnTo>
                    <a:pt x="235830" y="1627713"/>
                  </a:lnTo>
                  <a:lnTo>
                    <a:pt x="240009" y="1678192"/>
                  </a:lnTo>
                  <a:lnTo>
                    <a:pt x="243981" y="1728721"/>
                  </a:lnTo>
                  <a:lnTo>
                    <a:pt x="247743" y="1779299"/>
                  </a:lnTo>
                  <a:lnTo>
                    <a:pt x="251292" y="1829923"/>
                  </a:lnTo>
                  <a:lnTo>
                    <a:pt x="254626" y="1880593"/>
                  </a:lnTo>
                  <a:lnTo>
                    <a:pt x="257741" y="1931307"/>
                  </a:lnTo>
                  <a:lnTo>
                    <a:pt x="260635" y="1982064"/>
                  </a:lnTo>
                  <a:lnTo>
                    <a:pt x="263304" y="2032861"/>
                  </a:lnTo>
                  <a:lnTo>
                    <a:pt x="265747" y="2083698"/>
                  </a:lnTo>
                  <a:lnTo>
                    <a:pt x="267960" y="2134572"/>
                  </a:lnTo>
                  <a:lnTo>
                    <a:pt x="269941" y="2185484"/>
                  </a:lnTo>
                  <a:lnTo>
                    <a:pt x="271686" y="2236429"/>
                  </a:lnTo>
                  <a:lnTo>
                    <a:pt x="273193" y="2287408"/>
                  </a:lnTo>
                  <a:lnTo>
                    <a:pt x="274460" y="2338419"/>
                  </a:lnTo>
                  <a:lnTo>
                    <a:pt x="275482" y="2389461"/>
                  </a:lnTo>
                  <a:lnTo>
                    <a:pt x="276258" y="2440530"/>
                  </a:lnTo>
                  <a:lnTo>
                    <a:pt x="276785" y="2491627"/>
                  </a:lnTo>
                  <a:lnTo>
                    <a:pt x="277060" y="2542750"/>
                  </a:lnTo>
                  <a:lnTo>
                    <a:pt x="277080" y="2593897"/>
                  </a:lnTo>
                  <a:lnTo>
                    <a:pt x="276842" y="2645066"/>
                  </a:lnTo>
                  <a:lnTo>
                    <a:pt x="276343" y="2696257"/>
                  </a:lnTo>
                  <a:lnTo>
                    <a:pt x="275581" y="2747467"/>
                  </a:lnTo>
                  <a:lnTo>
                    <a:pt x="274553" y="2798695"/>
                  </a:lnTo>
                  <a:lnTo>
                    <a:pt x="273256" y="2849940"/>
                  </a:lnTo>
                  <a:lnTo>
                    <a:pt x="271688" y="2901199"/>
                  </a:lnTo>
                </a:path>
              </a:pathLst>
            </a:custGeom>
            <a:ln w="52354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793801" y="6418833"/>
              <a:ext cx="442595" cy="2162810"/>
            </a:xfrm>
            <a:custGeom>
              <a:avLst/>
              <a:gdLst/>
              <a:ahLst/>
              <a:cxnLst/>
              <a:rect l="l" t="t" r="r" b="b"/>
              <a:pathLst>
                <a:path w="442595" h="2162809">
                  <a:moveTo>
                    <a:pt x="442248" y="0"/>
                  </a:moveTo>
                  <a:lnTo>
                    <a:pt x="438067" y="53016"/>
                  </a:lnTo>
                  <a:lnTo>
                    <a:pt x="433493" y="105765"/>
                  </a:lnTo>
                  <a:lnTo>
                    <a:pt x="428534" y="158254"/>
                  </a:lnTo>
                  <a:lnTo>
                    <a:pt x="423199" y="210489"/>
                  </a:lnTo>
                  <a:lnTo>
                    <a:pt x="417496" y="262476"/>
                  </a:lnTo>
                  <a:lnTo>
                    <a:pt x="411435" y="314221"/>
                  </a:lnTo>
                  <a:lnTo>
                    <a:pt x="405023" y="365730"/>
                  </a:lnTo>
                  <a:lnTo>
                    <a:pt x="398270" y="417010"/>
                  </a:lnTo>
                  <a:lnTo>
                    <a:pt x="391184" y="468067"/>
                  </a:lnTo>
                  <a:lnTo>
                    <a:pt x="383773" y="518906"/>
                  </a:lnTo>
                  <a:lnTo>
                    <a:pt x="376046" y="569535"/>
                  </a:lnTo>
                  <a:lnTo>
                    <a:pt x="368012" y="619960"/>
                  </a:lnTo>
                  <a:lnTo>
                    <a:pt x="359678" y="670185"/>
                  </a:lnTo>
                  <a:lnTo>
                    <a:pt x="351055" y="720219"/>
                  </a:lnTo>
                  <a:lnTo>
                    <a:pt x="342150" y="770067"/>
                  </a:lnTo>
                  <a:lnTo>
                    <a:pt x="332972" y="819735"/>
                  </a:lnTo>
                  <a:lnTo>
                    <a:pt x="323530" y="869229"/>
                  </a:lnTo>
                  <a:lnTo>
                    <a:pt x="313832" y="918556"/>
                  </a:lnTo>
                  <a:lnTo>
                    <a:pt x="303886" y="967722"/>
                  </a:lnTo>
                  <a:lnTo>
                    <a:pt x="293702" y="1016733"/>
                  </a:lnTo>
                  <a:lnTo>
                    <a:pt x="283288" y="1065595"/>
                  </a:lnTo>
                  <a:lnTo>
                    <a:pt x="272652" y="1114315"/>
                  </a:lnTo>
                  <a:lnTo>
                    <a:pt x="261803" y="1162898"/>
                  </a:lnTo>
                  <a:lnTo>
                    <a:pt x="250750" y="1211352"/>
                  </a:lnTo>
                  <a:lnTo>
                    <a:pt x="239502" y="1259681"/>
                  </a:lnTo>
                  <a:lnTo>
                    <a:pt x="228066" y="1307893"/>
                  </a:lnTo>
                  <a:lnTo>
                    <a:pt x="216451" y="1355993"/>
                  </a:lnTo>
                  <a:lnTo>
                    <a:pt x="204667" y="1403988"/>
                  </a:lnTo>
                  <a:lnTo>
                    <a:pt x="192721" y="1451884"/>
                  </a:lnTo>
                  <a:lnTo>
                    <a:pt x="180622" y="1499687"/>
                  </a:lnTo>
                  <a:lnTo>
                    <a:pt x="168379" y="1547403"/>
                  </a:lnTo>
                  <a:lnTo>
                    <a:pt x="156000" y="1595039"/>
                  </a:lnTo>
                  <a:lnTo>
                    <a:pt x="143494" y="1642601"/>
                  </a:lnTo>
                  <a:lnTo>
                    <a:pt x="130870" y="1690095"/>
                  </a:lnTo>
                  <a:lnTo>
                    <a:pt x="118136" y="1737527"/>
                  </a:lnTo>
                  <a:lnTo>
                    <a:pt x="105300" y="1784903"/>
                  </a:lnTo>
                  <a:lnTo>
                    <a:pt x="92372" y="1832230"/>
                  </a:lnTo>
                  <a:lnTo>
                    <a:pt x="79360" y="1879514"/>
                  </a:lnTo>
                  <a:lnTo>
                    <a:pt x="66272" y="1926760"/>
                  </a:lnTo>
                  <a:lnTo>
                    <a:pt x="53117" y="1973976"/>
                  </a:lnTo>
                  <a:lnTo>
                    <a:pt x="39904" y="2021167"/>
                  </a:lnTo>
                  <a:lnTo>
                    <a:pt x="26641" y="2068340"/>
                  </a:lnTo>
                  <a:lnTo>
                    <a:pt x="13336" y="2115501"/>
                  </a:lnTo>
                  <a:lnTo>
                    <a:pt x="0" y="2162656"/>
                  </a:lnTo>
                </a:path>
              </a:pathLst>
            </a:custGeom>
            <a:ln w="52354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596248" y="8885211"/>
              <a:ext cx="112395" cy="427355"/>
            </a:xfrm>
            <a:custGeom>
              <a:avLst/>
              <a:gdLst/>
              <a:ahLst/>
              <a:cxnLst/>
              <a:rect l="l" t="t" r="r" b="b"/>
              <a:pathLst>
                <a:path w="112395" h="427354">
                  <a:moveTo>
                    <a:pt x="111954" y="0"/>
                  </a:moveTo>
                  <a:lnTo>
                    <a:pt x="99002" y="46974"/>
                  </a:lnTo>
                  <a:lnTo>
                    <a:pt x="86149" y="94042"/>
                  </a:lnTo>
                  <a:lnTo>
                    <a:pt x="73407" y="141215"/>
                  </a:lnTo>
                  <a:lnTo>
                    <a:pt x="60790" y="188500"/>
                  </a:lnTo>
                  <a:lnTo>
                    <a:pt x="48309" y="235908"/>
                  </a:lnTo>
                  <a:lnTo>
                    <a:pt x="35977" y="283449"/>
                  </a:lnTo>
                  <a:lnTo>
                    <a:pt x="23807" y="331131"/>
                  </a:lnTo>
                  <a:lnTo>
                    <a:pt x="11810" y="378965"/>
                  </a:lnTo>
                  <a:lnTo>
                    <a:pt x="0" y="426960"/>
                  </a:lnTo>
                </a:path>
              </a:pathLst>
            </a:custGeom>
            <a:ln w="52354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364670" y="9610595"/>
              <a:ext cx="160655" cy="1128395"/>
            </a:xfrm>
            <a:custGeom>
              <a:avLst/>
              <a:gdLst/>
              <a:ahLst/>
              <a:cxnLst/>
              <a:rect l="l" t="t" r="r" b="b"/>
              <a:pathLst>
                <a:path w="160654" h="1128395">
                  <a:moveTo>
                    <a:pt x="160350" y="0"/>
                  </a:moveTo>
                  <a:lnTo>
                    <a:pt x="148444" y="48141"/>
                  </a:lnTo>
                  <a:lnTo>
                    <a:pt x="136573" y="96053"/>
                  </a:lnTo>
                  <a:lnTo>
                    <a:pt x="124799" y="143780"/>
                  </a:lnTo>
                  <a:lnTo>
                    <a:pt x="113184" y="191368"/>
                  </a:lnTo>
                  <a:lnTo>
                    <a:pt x="101792" y="238861"/>
                  </a:lnTo>
                  <a:lnTo>
                    <a:pt x="90683" y="286303"/>
                  </a:lnTo>
                  <a:lnTo>
                    <a:pt x="79922" y="333739"/>
                  </a:lnTo>
                  <a:lnTo>
                    <a:pt x="69571" y="381214"/>
                  </a:lnTo>
                  <a:lnTo>
                    <a:pt x="59690" y="428772"/>
                  </a:lnTo>
                  <a:lnTo>
                    <a:pt x="50345" y="476458"/>
                  </a:lnTo>
                  <a:lnTo>
                    <a:pt x="41595" y="524316"/>
                  </a:lnTo>
                  <a:lnTo>
                    <a:pt x="33505" y="572390"/>
                  </a:lnTo>
                  <a:lnTo>
                    <a:pt x="26136" y="620727"/>
                  </a:lnTo>
                  <a:lnTo>
                    <a:pt x="19551" y="669369"/>
                  </a:lnTo>
                  <a:lnTo>
                    <a:pt x="13813" y="718362"/>
                  </a:lnTo>
                  <a:lnTo>
                    <a:pt x="8983" y="767750"/>
                  </a:lnTo>
                  <a:lnTo>
                    <a:pt x="5124" y="817578"/>
                  </a:lnTo>
                  <a:lnTo>
                    <a:pt x="2299" y="867891"/>
                  </a:lnTo>
                  <a:lnTo>
                    <a:pt x="570" y="918732"/>
                  </a:lnTo>
                  <a:lnTo>
                    <a:pt x="0" y="970147"/>
                  </a:lnTo>
                  <a:lnTo>
                    <a:pt x="650" y="1022180"/>
                  </a:lnTo>
                  <a:lnTo>
                    <a:pt x="2583" y="1074876"/>
                  </a:lnTo>
                  <a:lnTo>
                    <a:pt x="5863" y="1128279"/>
                  </a:lnTo>
                </a:path>
              </a:pathLst>
            </a:custGeom>
            <a:ln w="52354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404790" y="11035463"/>
              <a:ext cx="42545" cy="273685"/>
            </a:xfrm>
            <a:custGeom>
              <a:avLst/>
              <a:gdLst/>
              <a:ahLst/>
              <a:cxnLst/>
              <a:rect l="l" t="t" r="r" b="b"/>
              <a:pathLst>
                <a:path w="42545" h="273684">
                  <a:moveTo>
                    <a:pt x="0" y="0"/>
                  </a:moveTo>
                  <a:lnTo>
                    <a:pt x="6875" y="51454"/>
                  </a:lnTo>
                  <a:lnTo>
                    <a:pt x="14504" y="105189"/>
                  </a:lnTo>
                  <a:lnTo>
                    <a:pt x="22929" y="160439"/>
                  </a:lnTo>
                  <a:lnTo>
                    <a:pt x="32196" y="216438"/>
                  </a:lnTo>
                  <a:lnTo>
                    <a:pt x="42350" y="272423"/>
                  </a:lnTo>
                  <a:lnTo>
                    <a:pt x="42484" y="273092"/>
                  </a:lnTo>
                </a:path>
              </a:pathLst>
            </a:custGeom>
            <a:ln w="52354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544093" y="1314954"/>
              <a:ext cx="78720" cy="173931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905307" y="2937532"/>
              <a:ext cx="77076" cy="171094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8244302" y="6167560"/>
              <a:ext cx="6350" cy="125730"/>
            </a:xfrm>
            <a:custGeom>
              <a:avLst/>
              <a:gdLst/>
              <a:ahLst/>
              <a:cxnLst/>
              <a:rect l="l" t="t" r="r" b="b"/>
              <a:pathLst>
                <a:path w="6350" h="125729">
                  <a:moveTo>
                    <a:pt x="5905" y="0"/>
                  </a:moveTo>
                  <a:lnTo>
                    <a:pt x="3933" y="46552"/>
                  </a:lnTo>
                  <a:lnTo>
                    <a:pt x="1687" y="93672"/>
                  </a:lnTo>
                  <a:lnTo>
                    <a:pt x="861" y="109437"/>
                  </a:lnTo>
                  <a:lnTo>
                    <a:pt x="0" y="125179"/>
                  </a:lnTo>
                </a:path>
              </a:pathLst>
            </a:custGeom>
            <a:ln w="523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715994" y="8616103"/>
              <a:ext cx="86761" cy="17382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527256" y="9347306"/>
              <a:ext cx="80426" cy="17241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349638" y="10772697"/>
              <a:ext cx="66626" cy="171104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628036" y="5723047"/>
              <a:ext cx="4660616" cy="2993681"/>
            </a:xfrm>
            <a:prstGeom prst="rect">
              <a:avLst/>
            </a:prstGeom>
          </p:spPr>
        </p:pic>
      </p:grpSp>
      <p:sp>
        <p:nvSpPr>
          <p:cNvPr id="45" name="object 45">
            <a:hlinkClick r:id="" action="ppaction://hlinkshowjump?jump=nextslide"/>
          </p:cNvPr>
          <p:cNvSpPr txBox="1"/>
          <p:nvPr/>
        </p:nvSpPr>
        <p:spPr>
          <a:xfrm>
            <a:off x="10052050" y="938568"/>
            <a:ext cx="3736340" cy="424497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150"/>
              </a:spcBef>
            </a:pPr>
            <a:endParaRPr sz="295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950" b="1" spc="-10" dirty="0">
                <a:solidFill>
                  <a:srgbClr val="11294B"/>
                </a:solidFill>
                <a:latin typeface="Gotham"/>
                <a:cs typeface="Gotham"/>
              </a:rPr>
              <a:t>SEEDS</a:t>
            </a:r>
            <a:endParaRPr sz="2950" dirty="0">
              <a:latin typeface="Gotham Bold"/>
              <a:cs typeface="Gotham Bold"/>
            </a:endParaRPr>
          </a:p>
        </p:txBody>
      </p:sp>
      <p:sp>
        <p:nvSpPr>
          <p:cNvPr id="46" name="object 46">
            <a:hlinkClick r:id="rId19" action="ppaction://hlinksldjump"/>
          </p:cNvPr>
          <p:cNvSpPr txBox="1"/>
          <p:nvPr/>
        </p:nvSpPr>
        <p:spPr>
          <a:xfrm>
            <a:off x="14638999" y="854075"/>
            <a:ext cx="3736340" cy="426270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 marL="1115695" marR="887730" indent="-235585">
              <a:lnSpc>
                <a:spcPts val="2970"/>
              </a:lnSpc>
            </a:pPr>
            <a:endParaRPr lang="en-US" sz="2950" dirty="0">
              <a:latin typeface="Times New Roman"/>
              <a:cs typeface="Times New Roman"/>
            </a:endParaRPr>
          </a:p>
          <a:p>
            <a:pPr marL="1115695" marR="887730" indent="-235585">
              <a:lnSpc>
                <a:spcPts val="2970"/>
              </a:lnSpc>
            </a:pPr>
            <a:endParaRPr lang="en-US" sz="2950" b="1" spc="-140" dirty="0">
              <a:solidFill>
                <a:srgbClr val="11294B"/>
              </a:solidFill>
              <a:latin typeface="Times New Roman"/>
              <a:cs typeface="Times New Roman"/>
            </a:endParaRPr>
          </a:p>
          <a:p>
            <a:pPr marL="1115695" marR="887730" indent="-235585">
              <a:lnSpc>
                <a:spcPts val="2970"/>
              </a:lnSpc>
            </a:pPr>
            <a:r>
              <a:rPr sz="2950" b="1" spc="-140" dirty="0">
                <a:solidFill>
                  <a:srgbClr val="11294B"/>
                </a:solidFill>
                <a:latin typeface="Gotham"/>
                <a:cs typeface="Gotham"/>
              </a:rPr>
              <a:t>WELCOME </a:t>
            </a:r>
            <a:r>
              <a:rPr sz="2950" b="1" spc="-10" dirty="0">
                <a:solidFill>
                  <a:srgbClr val="11294B"/>
                </a:solidFill>
                <a:latin typeface="Gotham"/>
                <a:cs typeface="Gotham"/>
              </a:rPr>
              <a:t>BASKET</a:t>
            </a:r>
            <a:endParaRPr sz="2950" dirty="0">
              <a:latin typeface="Gotham Bold"/>
              <a:cs typeface="Gotham Bold"/>
            </a:endParaRPr>
          </a:p>
        </p:txBody>
      </p:sp>
      <p:sp>
        <p:nvSpPr>
          <p:cNvPr id="47" name="object 47">
            <a:hlinkClick r:id="" action="ppaction://hlinkshowjump?jump=nextslide"/>
          </p:cNvPr>
          <p:cNvSpPr txBox="1"/>
          <p:nvPr/>
        </p:nvSpPr>
        <p:spPr>
          <a:xfrm>
            <a:off x="10052050" y="6111875"/>
            <a:ext cx="3736340" cy="426270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 marL="1485265" marR="826769" indent="-651510">
              <a:lnSpc>
                <a:spcPts val="2970"/>
              </a:lnSpc>
            </a:pPr>
            <a:endParaRPr lang="en-US" sz="2950" dirty="0">
              <a:latin typeface="Times New Roman"/>
              <a:cs typeface="Times New Roman"/>
            </a:endParaRPr>
          </a:p>
          <a:p>
            <a:pPr marL="1485265" marR="826769" indent="-651510">
              <a:lnSpc>
                <a:spcPts val="2970"/>
              </a:lnSpc>
            </a:pPr>
            <a:endParaRPr lang="en-US" sz="2950" b="1" spc="-114" dirty="0">
              <a:solidFill>
                <a:srgbClr val="11294B"/>
              </a:solidFill>
              <a:latin typeface="Times New Roman"/>
              <a:cs typeface="Times New Roman"/>
            </a:endParaRPr>
          </a:p>
          <a:p>
            <a:pPr marL="1485265" marR="826769" indent="-651510">
              <a:lnSpc>
                <a:spcPts val="2970"/>
              </a:lnSpc>
            </a:pPr>
            <a:r>
              <a:rPr sz="2950" b="1" spc="-114" dirty="0">
                <a:solidFill>
                  <a:srgbClr val="11294B"/>
                </a:solidFill>
                <a:latin typeface="Gotham"/>
                <a:cs typeface="Gotham"/>
              </a:rPr>
              <a:t>MOSQUITO </a:t>
            </a:r>
            <a:r>
              <a:rPr sz="2950" b="1" spc="-25" dirty="0">
                <a:solidFill>
                  <a:srgbClr val="11294B"/>
                </a:solidFill>
                <a:latin typeface="Gotham"/>
                <a:cs typeface="Gotham"/>
              </a:rPr>
              <a:t>NET</a:t>
            </a:r>
            <a:endParaRPr sz="2950" dirty="0">
              <a:latin typeface="Gotham Bold"/>
              <a:cs typeface="Gotham Bold"/>
            </a:endParaRPr>
          </a:p>
        </p:txBody>
      </p:sp>
      <p:sp>
        <p:nvSpPr>
          <p:cNvPr id="48" name="object 48">
            <a:hlinkClick r:id="" action="ppaction://hlinkshowjump?jump=nextslide"/>
          </p:cNvPr>
          <p:cNvSpPr txBox="1"/>
          <p:nvPr/>
        </p:nvSpPr>
        <p:spPr>
          <a:xfrm>
            <a:off x="14638999" y="6035675"/>
            <a:ext cx="3736340" cy="426270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50" dirty="0">
              <a:latin typeface="Times New Roman"/>
              <a:cs typeface="Times New Roman"/>
            </a:endParaRPr>
          </a:p>
          <a:p>
            <a:pPr marL="988060" marR="995044" indent="98425">
              <a:lnSpc>
                <a:spcPts val="2970"/>
              </a:lnSpc>
            </a:pPr>
            <a:endParaRPr lang="en-US" sz="2950" dirty="0">
              <a:latin typeface="Times New Roman"/>
              <a:cs typeface="Times New Roman"/>
            </a:endParaRPr>
          </a:p>
          <a:p>
            <a:pPr marL="988060" marR="995044" indent="98425">
              <a:lnSpc>
                <a:spcPts val="2970"/>
              </a:lnSpc>
            </a:pPr>
            <a:endParaRPr lang="en-US" sz="2950" b="1" spc="-10" dirty="0">
              <a:solidFill>
                <a:srgbClr val="11294B"/>
              </a:solidFill>
              <a:latin typeface="Times New Roman"/>
              <a:cs typeface="Times New Roman"/>
            </a:endParaRPr>
          </a:p>
          <a:p>
            <a:pPr marL="988060" marR="995044" indent="98425">
              <a:lnSpc>
                <a:spcPts val="2970"/>
              </a:lnSpc>
            </a:pPr>
            <a:r>
              <a:rPr sz="2950" b="1" spc="-10" dirty="0">
                <a:solidFill>
                  <a:srgbClr val="11294B"/>
                </a:solidFill>
                <a:latin typeface="Gotham"/>
                <a:cs typeface="Gotham"/>
              </a:rPr>
              <a:t>SEWING </a:t>
            </a:r>
            <a:r>
              <a:rPr sz="2950" b="1" spc="-135" dirty="0">
                <a:solidFill>
                  <a:srgbClr val="11294B"/>
                </a:solidFill>
                <a:latin typeface="Gotham"/>
                <a:cs typeface="Gotham"/>
              </a:rPr>
              <a:t>MACHINE</a:t>
            </a:r>
            <a:endParaRPr sz="2950" dirty="0">
              <a:latin typeface="Gotham Bold"/>
              <a:cs typeface="Gotham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</TotalTime>
  <Words>841</Words>
  <Application>Microsoft Macintosh PowerPoint</Application>
  <PresentationFormat>Custom</PresentationFormat>
  <Paragraphs>260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Gotham</vt:lpstr>
      <vt:lpstr>Gotham Bold</vt:lpstr>
      <vt:lpstr>Gotham Book</vt:lpstr>
      <vt:lpstr>Times New Roman</vt:lpstr>
      <vt:lpstr>Office Theme</vt:lpstr>
      <vt:lpstr>Instructions</vt:lpstr>
      <vt:lpstr>PowerPoint Presentation</vt:lpstr>
      <vt:lpstr>Which gift provides food for families by laying eggs?</vt:lpstr>
      <vt:lpstr>Oops! That’s not correct.</vt:lpstr>
      <vt:lpstr>Yes!</vt:lpstr>
      <vt:lpstr>PowerPoint Presentation</vt:lpstr>
      <vt:lpstr>Oops! That’s not correct.</vt:lpstr>
      <vt:lpstr>Yes!</vt:lpstr>
      <vt:lpstr>What gift can bring comfort to refugees as they enter a new town or country?</vt:lpstr>
      <vt:lpstr>Oops! That’s not correct.</vt:lpstr>
      <vt:lpstr>Yes!</vt:lpstr>
      <vt:lpstr>What gift protects children from bug bites while they sleep?</vt:lpstr>
      <vt:lpstr>Oops! That’s not correct.</vt:lpstr>
      <vt:lpstr>Yes!</vt:lpstr>
      <vt:lpstr>What gift can help comfort a child in foster care?</vt:lpstr>
      <vt:lpstr>Oops! That’s not correct.</vt:lpstr>
      <vt:lpstr>Yes!</vt:lpstr>
      <vt:lpstr>What gift can help someone start their own business?</vt:lpstr>
      <vt:lpstr>Oops! That’s not correct.</vt:lpstr>
      <vt:lpstr>Yes!</vt:lpstr>
      <vt:lpstr>You did it!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Daily, Kara</cp:lastModifiedBy>
  <cp:revision>5</cp:revision>
  <dcterms:created xsi:type="dcterms:W3CDTF">2024-07-30T17:50:30Z</dcterms:created>
  <dcterms:modified xsi:type="dcterms:W3CDTF">2024-08-16T14:04:16Z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2024-07-25T00:00:00Z</vt:filetime>
  </property>
  <property fmtid="{D5CDD505-2E9C-101B-9397-08002B2CF9AE}" pid="3" name="Creator">
    <vt:lpwstr>Adobe InDesign 19.5 (Macintosh)</vt:lpwstr>
  </property>
  <property fmtid="{D5CDD505-2E9C-101B-9397-08002B2CF9AE}" pid="4" name="LastSaved">
    <vt:filetime>2024-07-30T00:00:00Z</vt:filetime>
  </property>
  <property fmtid="{D5CDD505-2E9C-101B-9397-08002B2CF9AE}" pid="5" name="Producer">
    <vt:lpwstr>Adobe PDF Library 17.0</vt:lpwstr>
  </property>
</Properties>
</file>