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1pPr>
    <a:lvl2pPr marL="0" marR="0" indent="4572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2pPr>
    <a:lvl3pPr marL="0" marR="0" indent="9144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3pPr>
    <a:lvl4pPr marL="0" marR="0" indent="13716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4pPr>
    <a:lvl5pPr marL="0" marR="0" indent="18288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5pPr>
    <a:lvl6pPr marL="0" marR="0" indent="22860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6pPr>
    <a:lvl7pPr marL="0" marR="0" indent="27432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7pPr>
    <a:lvl8pPr marL="0" marR="0" indent="32004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8pPr>
    <a:lvl9pPr marL="0" marR="0" indent="36576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D5D5D5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firstCol>
    <a:la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D5D5D5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firstCol>
    <a:lastRow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2">
              <a:hueOff val="-357243"/>
              <a:satOff val="7293"/>
              <a:lumOff val="8906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D5D5D5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3">
              <a:satOff val="1412"/>
              <a:lumOff val="16412"/>
            </a:schemeClr>
          </a:solidFill>
        </a:fill>
      </a:tcStyle>
    </a:firstCol>
    <a:lastRow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3">
                  <a:satOff val="1412"/>
                  <a:lumOff val="16412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6E937E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 b="def" i="def"/>
      <a:tcStyle>
        <a:tcBdr/>
        <a:fill>
          <a:solidFill>
            <a:srgbClr val="FFF171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A51B"/>
          </a:solidFill>
        </a:fill>
      </a:tcStyle>
    </a:firstCol>
    <a:la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E1A84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4">
              <a:hueOff val="103425"/>
              <a:satOff val="-7243"/>
              <a:lumOff val="9921"/>
            </a:schemeClr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chemeClr val="accent5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5">
              <a:lumOff val="-14283"/>
            </a:schemeClr>
          </a:solidFill>
        </a:fill>
      </a:tcStyle>
    </a:firstCol>
    <a:la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5">
                  <a:lumOff val="-14283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5">
              <a:satOff val="-6299"/>
              <a:lumOff val="-32309"/>
            </a:schemeClr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firstCol>
    <a:la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5D5D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Shape 168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69" name="Shape 169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hor and Date"/>
          <p:cNvSpPr txBox="1"/>
          <p:nvPr>
            <p:ph type="body" sz="quarter" idx="21" hasCustomPrompt="1"/>
          </p:nvPr>
        </p:nvSpPr>
        <p:spPr>
          <a:xfrm>
            <a:off x="1206500" y="12268950"/>
            <a:ext cx="21971000" cy="660401"/>
          </a:xfrm>
          <a:prstGeom prst="rect">
            <a:avLst/>
          </a:prstGeom>
        </p:spPr>
        <p:txBody>
          <a:bodyPr lIns="45719" tIns="45719" rIns="45719" bIns="45719" anchor="b"/>
          <a:lstStyle>
            <a:lvl1pPr marL="0" indent="0" defTabSz="825500">
              <a:spcBef>
                <a:spcPts val="0"/>
              </a:spcBef>
              <a:buSzTx/>
              <a:buNone/>
              <a:defRPr sz="3300">
                <a:latin typeface="Produkt Light"/>
                <a:ea typeface="Produkt Light"/>
                <a:cs typeface="Produkt Light"/>
                <a:sym typeface="Produkt Light"/>
              </a:defRPr>
            </a:lvl1pPr>
          </a:lstStyle>
          <a:p>
            <a:pPr/>
            <a:r>
              <a:t>Author and Date</a:t>
            </a:r>
          </a:p>
        </p:txBody>
      </p:sp>
      <p:sp>
        <p:nvSpPr>
          <p:cNvPr id="12" name="Body Level One…"/>
          <p:cNvSpPr txBox="1"/>
          <p:nvPr>
            <p:ph type="body" sz="quarter" idx="1" hasCustomPrompt="1"/>
          </p:nvPr>
        </p:nvSpPr>
        <p:spPr>
          <a:xfrm>
            <a:off x="1206500" y="7353300"/>
            <a:ext cx="21971000" cy="2006600"/>
          </a:xfrm>
          <a:prstGeom prst="rect">
            <a:avLst/>
          </a:prstGeom>
        </p:spPr>
        <p:txBody>
          <a:bodyPr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Presentation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3" name="Presentation Title"/>
          <p:cNvSpPr txBox="1"/>
          <p:nvPr>
            <p:ph type="title" hasCustomPrompt="1"/>
          </p:nvPr>
        </p:nvSpPr>
        <p:spPr>
          <a:xfrm>
            <a:off x="1206500" y="2616200"/>
            <a:ext cx="21971004" cy="4648200"/>
          </a:xfrm>
          <a:prstGeom prst="rect">
            <a:avLst/>
          </a:prstGeom>
        </p:spPr>
        <p:txBody>
          <a:bodyPr anchor="b"/>
          <a:lstStyle>
            <a:lvl1pPr defTabSz="355600">
              <a:defRPr spc="-119" sz="12000"/>
            </a:lvl1pPr>
          </a:lstStyle>
          <a:p>
            <a:pPr/>
            <a:r>
              <a:t>Presentation Title</a:t>
            </a:r>
          </a:p>
        </p:txBody>
      </p:sp>
      <p:sp>
        <p:nvSpPr>
          <p:cNvPr id="1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lide Subtitle"/>
          <p:cNvSpPr txBox="1"/>
          <p:nvPr>
            <p:ph type="body" sz="quarter" idx="21" hasCustomPrompt="1"/>
          </p:nvPr>
        </p:nvSpPr>
        <p:spPr>
          <a:xfrm>
            <a:off x="1206500" y="2324100"/>
            <a:ext cx="21971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100" name="Slide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10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Agenda Subtitle"/>
          <p:cNvSpPr txBox="1"/>
          <p:nvPr>
            <p:ph type="body" sz="quarter" idx="21" hasCustomPrompt="1"/>
          </p:nvPr>
        </p:nvSpPr>
        <p:spPr>
          <a:xfrm>
            <a:off x="1206500" y="2324100"/>
            <a:ext cx="21971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Agenda Subtitle</a:t>
            </a:r>
          </a:p>
        </p:txBody>
      </p:sp>
      <p:sp>
        <p:nvSpPr>
          <p:cNvPr id="109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>
            <a:lvl1pPr marL="0" indent="0">
              <a:spcBef>
                <a:spcPts val="6000"/>
              </a:spcBef>
              <a:buSzTx/>
              <a:buNone/>
              <a:defRPr sz="5000"/>
            </a:lvl1pPr>
            <a:lvl2pPr marL="0" indent="457200">
              <a:spcBef>
                <a:spcPts val="6000"/>
              </a:spcBef>
              <a:buSzTx/>
              <a:buNone/>
              <a:defRPr sz="5000"/>
            </a:lvl2pPr>
            <a:lvl3pPr marL="0" indent="914400">
              <a:spcBef>
                <a:spcPts val="6000"/>
              </a:spcBef>
              <a:buSzTx/>
              <a:buNone/>
              <a:defRPr sz="5000"/>
            </a:lvl3pPr>
            <a:lvl4pPr marL="0" indent="1371600">
              <a:spcBef>
                <a:spcPts val="6000"/>
              </a:spcBef>
              <a:buSzTx/>
              <a:buNone/>
              <a:defRPr sz="5000"/>
            </a:lvl4pPr>
            <a:lvl5pPr marL="0" indent="1828800">
              <a:spcBef>
                <a:spcPts val="6000"/>
              </a:spcBef>
              <a:buSzTx/>
              <a:buNone/>
              <a:defRPr sz="5000"/>
            </a:lvl5pPr>
          </a:lstStyle>
          <a:p>
            <a:pPr/>
            <a:r>
              <a:t>Agenda Topics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0" name="Agenda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Agenda Title</a:t>
            </a:r>
          </a:p>
        </p:txBody>
      </p:sp>
      <p:sp>
        <p:nvSpPr>
          <p:cNvPr id="11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Body Level One…"/>
          <p:cNvSpPr txBox="1"/>
          <p:nvPr>
            <p:ph type="body" sz="half" idx="1" hasCustomPrompt="1"/>
          </p:nvPr>
        </p:nvSpPr>
        <p:spPr>
          <a:xfrm>
            <a:off x="1206500" y="4191000"/>
            <a:ext cx="21971000" cy="4089400"/>
          </a:xfrm>
          <a:prstGeom prst="rect">
            <a:avLst/>
          </a:prstGeom>
        </p:spPr>
        <p:txBody>
          <a:bodyPr anchor="ctr"/>
          <a:lstStyle>
            <a:lvl1pPr marL="0" indent="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Statement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ig F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Body Level One…"/>
          <p:cNvSpPr txBox="1"/>
          <p:nvPr>
            <p:ph type="body" idx="1" hasCustomPrompt="1"/>
          </p:nvPr>
        </p:nvSpPr>
        <p:spPr>
          <a:xfrm>
            <a:off x="1206500" y="1206500"/>
            <a:ext cx="21971000" cy="7353300"/>
          </a:xfrm>
          <a:prstGeom prst="rect">
            <a:avLst/>
          </a:prstGeom>
        </p:spPr>
        <p:txBody>
          <a:bodyPr anchor="b"/>
          <a:lstStyle>
            <a:lvl1pPr marL="0" indent="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100%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27" name="Fact information"/>
          <p:cNvSpPr txBox="1"/>
          <p:nvPr>
            <p:ph type="body" sz="quarter" idx="21" hasCustomPrompt="1"/>
          </p:nvPr>
        </p:nvSpPr>
        <p:spPr>
          <a:xfrm>
            <a:off x="1206500" y="8128000"/>
            <a:ext cx="21971000" cy="10795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algn="ctr" defTabSz="825500">
              <a:lnSpc>
                <a:spcPct val="90000"/>
              </a:lnSpc>
              <a:spcBef>
                <a:spcPts val="0"/>
              </a:spcBef>
              <a:buSzTx/>
              <a:buNone/>
              <a:defRPr spc="-55"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Fact information</a:t>
            </a:r>
          </a:p>
        </p:txBody>
      </p:sp>
      <p:sp>
        <p:nvSpPr>
          <p:cNvPr id="12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Attribution"/>
          <p:cNvSpPr txBox="1"/>
          <p:nvPr>
            <p:ph type="body" sz="quarter" idx="21" hasCustomPrompt="1"/>
          </p:nvPr>
        </p:nvSpPr>
        <p:spPr>
          <a:xfrm>
            <a:off x="5461000" y="9563100"/>
            <a:ext cx="13728700" cy="6985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3600">
                <a:latin typeface="Produkt Light"/>
                <a:ea typeface="Produkt Light"/>
                <a:cs typeface="Produkt Light"/>
                <a:sym typeface="Produkt Light"/>
              </a:defRPr>
            </a:lvl1pPr>
          </a:lstStyle>
          <a:p>
            <a:pPr/>
            <a:r>
              <a:t>Attribution</a:t>
            </a:r>
          </a:p>
        </p:txBody>
      </p:sp>
      <p:sp>
        <p:nvSpPr>
          <p:cNvPr id="136" name="Body Level One…"/>
          <p:cNvSpPr txBox="1"/>
          <p:nvPr>
            <p:ph type="body" sz="quarter" idx="1" hasCustomPrompt="1"/>
          </p:nvPr>
        </p:nvSpPr>
        <p:spPr>
          <a:xfrm>
            <a:off x="5194300" y="4165600"/>
            <a:ext cx="13995400" cy="4432300"/>
          </a:xfrm>
          <a:prstGeom prst="rect">
            <a:avLst/>
          </a:prstGeom>
        </p:spPr>
        <p:txBody>
          <a:bodyPr anchor="b"/>
          <a:lstStyle>
            <a:lvl1pPr marL="254000" indent="-2540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1pPr>
            <a:lvl2pPr marL="254000" indent="2032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2pPr>
            <a:lvl3pPr marL="254000" indent="6604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3pPr>
            <a:lvl4pPr marL="254000" indent="11176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4pPr>
            <a:lvl5pPr marL="254000" indent="15748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“Notable Quote”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3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Close-up of a curved, white, layered pattern"/>
          <p:cNvSpPr/>
          <p:nvPr>
            <p:ph type="pic" sz="quarter" idx="21"/>
          </p:nvPr>
        </p:nvSpPr>
        <p:spPr>
          <a:xfrm>
            <a:off x="1257300" y="3213100"/>
            <a:ext cx="7289800" cy="72898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5" name="Close-up of a layered pattern of gray stone"/>
          <p:cNvSpPr/>
          <p:nvPr>
            <p:ph type="pic" sz="quarter" idx="22"/>
          </p:nvPr>
        </p:nvSpPr>
        <p:spPr>
          <a:xfrm>
            <a:off x="7353300" y="3632200"/>
            <a:ext cx="9677400" cy="64516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6" name="Close-up of a white ribbed pattern"/>
          <p:cNvSpPr/>
          <p:nvPr>
            <p:ph type="pic" sz="quarter" idx="23"/>
          </p:nvPr>
        </p:nvSpPr>
        <p:spPr>
          <a:xfrm>
            <a:off x="14621933" y="3632200"/>
            <a:ext cx="9677401" cy="645725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Angular, futuristic, white corridor with shadows"/>
          <p:cNvSpPr/>
          <p:nvPr>
            <p:ph type="pic" idx="21"/>
          </p:nvPr>
        </p:nvSpPr>
        <p:spPr>
          <a:xfrm>
            <a:off x="0" y="-1270000"/>
            <a:ext cx="24384000" cy="16256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5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Futuristic, curved, white structure"/>
          <p:cNvSpPr/>
          <p:nvPr>
            <p:ph type="pic" idx="21"/>
          </p:nvPr>
        </p:nvSpPr>
        <p:spPr>
          <a:xfrm>
            <a:off x="0" y="-5397500"/>
            <a:ext cx="27190700" cy="20393025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2" name="Author and Date"/>
          <p:cNvSpPr txBox="1"/>
          <p:nvPr>
            <p:ph type="body" sz="quarter" idx="22" hasCustomPrompt="1"/>
          </p:nvPr>
        </p:nvSpPr>
        <p:spPr>
          <a:xfrm>
            <a:off x="1206500" y="12268200"/>
            <a:ext cx="21971000" cy="660400"/>
          </a:xfrm>
          <a:prstGeom prst="rect">
            <a:avLst/>
          </a:prstGeom>
        </p:spPr>
        <p:txBody>
          <a:bodyPr lIns="45719" tIns="45719" rIns="45719" bIns="45719" anchor="b"/>
          <a:lstStyle>
            <a:lvl1pPr marL="0" indent="0" defTabSz="825500">
              <a:spcBef>
                <a:spcPts val="0"/>
              </a:spcBef>
              <a:buSzTx/>
              <a:buNone/>
              <a:defRPr sz="3300">
                <a:latin typeface="Produkt Light"/>
                <a:ea typeface="Produkt Light"/>
                <a:cs typeface="Produkt Light"/>
                <a:sym typeface="Produkt Light"/>
              </a:defRPr>
            </a:lvl1pPr>
          </a:lstStyle>
          <a:p>
            <a:pPr/>
            <a:r>
              <a:t>Author and Date</a:t>
            </a:r>
          </a:p>
        </p:txBody>
      </p:sp>
      <p:sp>
        <p:nvSpPr>
          <p:cNvPr id="23" name="Body Level One…"/>
          <p:cNvSpPr txBox="1"/>
          <p:nvPr>
            <p:ph type="body" sz="quarter" idx="1" hasCustomPrompt="1"/>
          </p:nvPr>
        </p:nvSpPr>
        <p:spPr>
          <a:xfrm>
            <a:off x="1206500" y="7353300"/>
            <a:ext cx="21971000" cy="2006600"/>
          </a:xfrm>
          <a:prstGeom prst="rect">
            <a:avLst/>
          </a:prstGeom>
        </p:spPr>
        <p:txBody>
          <a:bodyPr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Presentation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24" name="Presentation Title"/>
          <p:cNvSpPr txBox="1"/>
          <p:nvPr>
            <p:ph type="title" hasCustomPrompt="1"/>
          </p:nvPr>
        </p:nvSpPr>
        <p:spPr>
          <a:xfrm>
            <a:off x="1206500" y="2616200"/>
            <a:ext cx="21971004" cy="4648200"/>
          </a:xfrm>
          <a:prstGeom prst="rect">
            <a:avLst/>
          </a:prstGeom>
        </p:spPr>
        <p:txBody>
          <a:bodyPr anchor="b"/>
          <a:lstStyle>
            <a:lvl1pPr defTabSz="355600">
              <a:defRPr spc="-119" sz="12000"/>
            </a:lvl1pPr>
          </a:lstStyle>
          <a:p>
            <a:pPr/>
            <a:r>
              <a:t>Presentation Title</a:t>
            </a:r>
          </a:p>
        </p:txBody>
      </p:sp>
      <p:sp>
        <p:nvSpPr>
          <p:cNvPr id="2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Photo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Close-up of a curved, white, layered pattern"/>
          <p:cNvSpPr/>
          <p:nvPr>
            <p:ph type="pic" idx="21"/>
          </p:nvPr>
        </p:nvSpPr>
        <p:spPr>
          <a:xfrm>
            <a:off x="11569700" y="0"/>
            <a:ext cx="13716000" cy="13716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33" name="Slide Title"/>
          <p:cNvSpPr txBox="1"/>
          <p:nvPr>
            <p:ph type="title" hasCustomPrompt="1"/>
          </p:nvPr>
        </p:nvSpPr>
        <p:spPr>
          <a:xfrm>
            <a:off x="1206500" y="1333500"/>
            <a:ext cx="9779000" cy="5882273"/>
          </a:xfrm>
          <a:prstGeom prst="rect">
            <a:avLst/>
          </a:prstGeom>
        </p:spPr>
        <p:txBody>
          <a:bodyPr anchor="b"/>
          <a:lstStyle/>
          <a:p>
            <a:pPr/>
            <a:r>
              <a:t>Slide Title</a:t>
            </a:r>
          </a:p>
        </p:txBody>
      </p:sp>
      <p:sp>
        <p:nvSpPr>
          <p:cNvPr id="34" name="Body Level One…"/>
          <p:cNvSpPr txBox="1"/>
          <p:nvPr>
            <p:ph type="body" sz="quarter" idx="1" hasCustomPrompt="1"/>
          </p:nvPr>
        </p:nvSpPr>
        <p:spPr>
          <a:xfrm>
            <a:off x="1206500" y="7150100"/>
            <a:ext cx="9779000" cy="5385424"/>
          </a:xfrm>
          <a:prstGeom prst="rect">
            <a:avLst/>
          </a:prstGeom>
        </p:spPr>
        <p:txBody>
          <a:bodyPr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Slide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3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lide Subtitle"/>
          <p:cNvSpPr txBox="1"/>
          <p:nvPr>
            <p:ph type="body" sz="quarter" idx="21" hasCustomPrompt="1"/>
          </p:nvPr>
        </p:nvSpPr>
        <p:spPr>
          <a:xfrm>
            <a:off x="1206500" y="2324100"/>
            <a:ext cx="21971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43" name="Slide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44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5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Close-up of the edge of white curved stone"/>
          <p:cNvSpPr/>
          <p:nvPr>
            <p:ph type="pic" idx="21"/>
          </p:nvPr>
        </p:nvSpPr>
        <p:spPr>
          <a:xfrm>
            <a:off x="12382500" y="-1206500"/>
            <a:ext cx="12103100" cy="1614031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61" name="Slide Subtitle"/>
          <p:cNvSpPr txBox="1"/>
          <p:nvPr>
            <p:ph type="body" sz="quarter" idx="22" hasCustomPrompt="1"/>
          </p:nvPr>
        </p:nvSpPr>
        <p:spPr>
          <a:xfrm>
            <a:off x="1206500" y="2324100"/>
            <a:ext cx="9779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62" name="Slide Title"/>
          <p:cNvSpPr txBox="1"/>
          <p:nvPr>
            <p:ph type="title" hasCustomPrompt="1"/>
          </p:nvPr>
        </p:nvSpPr>
        <p:spPr>
          <a:xfrm>
            <a:off x="1206500" y="635000"/>
            <a:ext cx="9779000" cy="1689100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63" name="Body Level One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012"/>
          </a:xfrm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6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Live Video Sma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lide Subtitle"/>
          <p:cNvSpPr txBox="1"/>
          <p:nvPr>
            <p:ph type="body" sz="quarter" idx="21" hasCustomPrompt="1"/>
          </p:nvPr>
        </p:nvSpPr>
        <p:spPr>
          <a:xfrm>
            <a:off x="1206500" y="2324100"/>
            <a:ext cx="21971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72" name="Slide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73" name="Body Level One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012"/>
          </a:xfrm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7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Live Video La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lide Subtitle"/>
          <p:cNvSpPr txBox="1"/>
          <p:nvPr>
            <p:ph type="body" sz="quarter" idx="21" hasCustomPrompt="1"/>
          </p:nvPr>
        </p:nvSpPr>
        <p:spPr>
          <a:xfrm>
            <a:off x="1206500" y="2324100"/>
            <a:ext cx="9779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82" name="Slide Title"/>
          <p:cNvSpPr txBox="1"/>
          <p:nvPr>
            <p:ph type="title" hasCustomPrompt="1"/>
          </p:nvPr>
        </p:nvSpPr>
        <p:spPr>
          <a:xfrm>
            <a:off x="1206500" y="635000"/>
            <a:ext cx="9779000" cy="1689100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83" name="Body Level One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012"/>
          </a:xfrm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8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ection Title"/>
          <p:cNvSpPr txBox="1"/>
          <p:nvPr>
            <p:ph type="title" hasCustomPrompt="1"/>
          </p:nvPr>
        </p:nvSpPr>
        <p:spPr>
          <a:xfrm>
            <a:off x="1206496" y="3911600"/>
            <a:ext cx="21971004" cy="4648200"/>
          </a:xfrm>
          <a:prstGeom prst="rect">
            <a:avLst/>
          </a:prstGeom>
        </p:spPr>
        <p:txBody>
          <a:bodyPr anchor="ctr"/>
          <a:lstStyle>
            <a:lvl1pPr>
              <a:defRPr spc="-119" sz="12000"/>
            </a:lvl1pPr>
          </a:lstStyle>
          <a:p>
            <a:pPr/>
            <a:r>
              <a:t>Section Title</a:t>
            </a:r>
          </a:p>
        </p:txBody>
      </p:sp>
      <p:sp>
        <p:nvSpPr>
          <p:cNvPr id="9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15.xml"/><Relationship Id="rId17" Type="http://schemas.openxmlformats.org/officeDocument/2006/relationships/slideLayout" Target="../slideLayouts/slideLayout16.xml"/><Relationship Id="rId18" Type="http://schemas.openxmlformats.org/officeDocument/2006/relationships/slideLayout" Target="../slideLayouts/slideLayout17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 txBox="1"/>
          <p:nvPr>
            <p:ph type="title" hasCustomPrompt="1"/>
          </p:nvPr>
        </p:nvSpPr>
        <p:spPr>
          <a:xfrm>
            <a:off x="1206500" y="635000"/>
            <a:ext cx="21971000" cy="16891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Slide Title</a:t>
            </a:r>
          </a:p>
        </p:txBody>
      </p:sp>
      <p:sp>
        <p:nvSpPr>
          <p:cNvPr id="3" name="Body Level One…"/>
          <p:cNvSpPr txBox="1"/>
          <p:nvPr>
            <p:ph type="body" idx="1" hasCustomPrompt="1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23558499" y="12458699"/>
            <a:ext cx="388621" cy="42926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algn="r" defTabSz="584200">
              <a:spcBef>
                <a:spcPts val="0"/>
              </a:spcBef>
              <a:defRPr sz="2000">
                <a:latin typeface="Graphik"/>
                <a:ea typeface="Graphik"/>
                <a:cs typeface="Graphik"/>
                <a:sym typeface="Graphik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</p:sldLayoutIdLst>
  <p:transition xmlns:p14="http://schemas.microsoft.com/office/powerpoint/2010/main" spd="med" advClick="1"/>
  <p:txStyles>
    <p:titleStyle>
      <a:lvl1pPr marL="0" marR="0" indent="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1pPr>
      <a:lvl2pPr marL="0" marR="0" indent="4572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2pPr>
      <a:lvl3pPr marL="0" marR="0" indent="9144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3pPr>
      <a:lvl4pPr marL="0" marR="0" indent="13716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4pPr>
      <a:lvl5pPr marL="0" marR="0" indent="18288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5pPr>
      <a:lvl6pPr marL="0" marR="0" indent="22860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6pPr>
      <a:lvl7pPr marL="0" marR="0" indent="27432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7pPr>
      <a:lvl8pPr marL="0" marR="0" indent="32004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8pPr>
      <a:lvl9pPr marL="0" marR="0" indent="36576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9pPr>
    </p:titleStyle>
    <p:bodyStyle>
      <a:lvl1pPr marL="4572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1pPr>
      <a:lvl2pPr marL="9144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2pPr>
      <a:lvl3pPr marL="13716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3pPr>
      <a:lvl4pPr marL="18288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4pPr>
      <a:lvl5pPr marL="22860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5pPr>
      <a:lvl6pPr marL="27432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6pPr>
      <a:lvl7pPr marL="32004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7pPr>
      <a:lvl8pPr marL="36576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8pPr>
      <a:lvl9pPr marL="41148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9pPr>
    </p:bodyStyle>
    <p:otherStyle>
      <a:lvl1pPr marL="0" marR="0" indent="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1pPr>
      <a:lvl2pPr marL="0" marR="0" indent="4572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2pPr>
      <a:lvl3pPr marL="0" marR="0" indent="9144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3pPr>
      <a:lvl4pPr marL="0" marR="0" indent="13716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4pPr>
      <a:lvl5pPr marL="0" marR="0" indent="18288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5pPr>
      <a:lvl6pPr marL="0" marR="0" indent="22860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6pPr>
      <a:lvl7pPr marL="0" marR="0" indent="27432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7pPr>
      <a:lvl8pPr marL="0" marR="0" indent="32004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8pPr>
      <a:lvl9pPr marL="0" marR="0" indent="36576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pn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.pn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.pn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.pn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.pn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.pn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7.pn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8.pn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9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72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2316479">
              <a:defRPr spc="-95" sz="9500"/>
            </a:pPr>
          </a:p>
        </p:txBody>
      </p:sp>
      <p:sp>
        <p:nvSpPr>
          <p:cNvPr id="17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74" name="2407_SR_Gift Catalog_Slide1.png" descr="2407_SR_Gift Catalog_Slide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77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2316479">
              <a:defRPr spc="-95" sz="9500"/>
            </a:pPr>
          </a:p>
        </p:txBody>
      </p:sp>
      <p:sp>
        <p:nvSpPr>
          <p:cNvPr id="178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79" name="2407_SR_Gift Catalog_Slide2.png" descr="2407_SR_Gift Catalog_Slide2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82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2316479">
              <a:defRPr spc="-95" sz="9500"/>
            </a:pPr>
          </a:p>
        </p:txBody>
      </p:sp>
      <p:sp>
        <p:nvSpPr>
          <p:cNvPr id="18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84" name="2407_SR_Gift Catalog_Slide3.png" descr="2407_SR_Gift Catalog_Slide3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87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2316479">
              <a:defRPr spc="-95" sz="9500"/>
            </a:pPr>
          </a:p>
        </p:txBody>
      </p:sp>
      <p:sp>
        <p:nvSpPr>
          <p:cNvPr id="188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89" name="2407_SR_Gift Catalog_Slide4.png" descr="2407_SR_Gift Catalog_Slide4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92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2316479">
              <a:defRPr spc="-95" sz="9500"/>
            </a:pPr>
          </a:p>
        </p:txBody>
      </p:sp>
      <p:sp>
        <p:nvSpPr>
          <p:cNvPr id="19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94" name="2407_SR_Gift Catalog_Slide5.png" descr="2407_SR_Gift Catalog_Slide5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97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2316479">
              <a:defRPr spc="-95" sz="9500"/>
            </a:pPr>
          </a:p>
        </p:txBody>
      </p:sp>
      <p:sp>
        <p:nvSpPr>
          <p:cNvPr id="198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99" name="2407_SR_Gift Catalog_Slide6.png" descr="2407_SR_Gift Catalog_Slide6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02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2316479">
              <a:defRPr spc="-95" sz="9500"/>
            </a:pPr>
          </a:p>
        </p:txBody>
      </p:sp>
      <p:sp>
        <p:nvSpPr>
          <p:cNvPr id="20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04" name="2407_SR_Gift Catalog_Slide7.png" descr="2407_SR_Gift Catalog_Slide7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07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2316479">
              <a:defRPr spc="-95" sz="9500"/>
            </a:pPr>
          </a:p>
        </p:txBody>
      </p:sp>
      <p:sp>
        <p:nvSpPr>
          <p:cNvPr id="208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09" name="2407_SR_Gift Catalog_Slide8.png" descr="2407_SR_Gift Catalog_Slide8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12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2316479">
              <a:defRPr spc="-95" sz="9500"/>
            </a:pPr>
          </a:p>
        </p:txBody>
      </p:sp>
      <p:sp>
        <p:nvSpPr>
          <p:cNvPr id="21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14" name="2407_SR_Gift Catalog_Slide9.png" descr="2407_SR_Gift Catalog_Slide9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38_MinimalistLight">
  <a:themeElements>
    <a:clrScheme name="38_MinimalistLight">
      <a:dk1>
        <a:srgbClr val="53585F"/>
      </a:dk1>
      <a:lt1>
        <a:srgbClr val="FFFFFF"/>
      </a:lt1>
      <a:dk2>
        <a:srgbClr val="53585F"/>
      </a:dk2>
      <a:lt2>
        <a:srgbClr val="D5D5D5"/>
      </a:lt2>
      <a:accent1>
        <a:srgbClr val="9FAABA"/>
      </a:accent1>
      <a:accent2>
        <a:srgbClr val="88A7B2"/>
      </a:accent2>
      <a:accent3>
        <a:srgbClr val="94B9A3"/>
      </a:accent3>
      <a:accent4>
        <a:srgbClr val="F0BE5E"/>
      </a:accent4>
      <a:accent5>
        <a:srgbClr val="D5B7B7"/>
      </a:accent5>
      <a:accent6>
        <a:srgbClr val="B894B1"/>
      </a:accent6>
      <a:hlink>
        <a:srgbClr val="0000FF"/>
      </a:hlink>
      <a:folHlink>
        <a:srgbClr val="FF00FF"/>
      </a:folHlink>
    </a:clrScheme>
    <a:fontScheme name="38_MinimalistLight">
      <a:majorFont>
        <a:latin typeface="Produkt Extralight"/>
        <a:ea typeface="Produkt Extralight"/>
        <a:cs typeface="Produkt Extralight"/>
      </a:majorFont>
      <a:minorFont>
        <a:latin typeface="Produkt Extralight"/>
        <a:ea typeface="Produkt Extralight"/>
        <a:cs typeface="Produkt Extralight"/>
      </a:minorFont>
    </a:fontScheme>
    <a:fmtScheme name="38_MinimalistLigh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satOff val="-9155"/>
            <a:lumOff val="-32673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Graphik Light"/>
            <a:ea typeface="Graphik Light"/>
            <a:cs typeface="Graphik Light"/>
            <a:sym typeface="Graphik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>
              <a:satOff val="-9155"/>
              <a:lumOff val="-32673"/>
            </a:schemeClr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355600" rtl="0" fontAlgn="auto" latinLnBrk="0" hangingPunct="0">
          <a:lnSpc>
            <a:spcPct val="100000"/>
          </a:lnSpc>
          <a:spcBef>
            <a:spcPts val="47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000" u="none" kumimoji="0" normalizeH="0">
            <a:ln>
              <a:noFill/>
            </a:ln>
            <a:solidFill>
              <a:schemeClr val="accent1">
                <a:satOff val="-9155"/>
                <a:lumOff val="-32673"/>
              </a:schemeClr>
            </a:solidFill>
            <a:effectLst/>
            <a:uFillTx/>
            <a:latin typeface="Graphik Light"/>
            <a:ea typeface="Graphik Light"/>
            <a:cs typeface="Graphik Light"/>
            <a:sym typeface="Graphik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38_MinimalistLight">
  <a:themeElements>
    <a:clrScheme name="38_MinimalistLight">
      <a:dk1>
        <a:srgbClr val="000000"/>
      </a:dk1>
      <a:lt1>
        <a:srgbClr val="FFFFFF"/>
      </a:lt1>
      <a:dk2>
        <a:srgbClr val="53585F"/>
      </a:dk2>
      <a:lt2>
        <a:srgbClr val="D5D5D5"/>
      </a:lt2>
      <a:accent1>
        <a:srgbClr val="9FAABA"/>
      </a:accent1>
      <a:accent2>
        <a:srgbClr val="88A7B2"/>
      </a:accent2>
      <a:accent3>
        <a:srgbClr val="94B9A3"/>
      </a:accent3>
      <a:accent4>
        <a:srgbClr val="F0BE5E"/>
      </a:accent4>
      <a:accent5>
        <a:srgbClr val="D5B7B7"/>
      </a:accent5>
      <a:accent6>
        <a:srgbClr val="B894B1"/>
      </a:accent6>
      <a:hlink>
        <a:srgbClr val="0000FF"/>
      </a:hlink>
      <a:folHlink>
        <a:srgbClr val="FF00FF"/>
      </a:folHlink>
    </a:clrScheme>
    <a:fontScheme name="38_MinimalistLight">
      <a:majorFont>
        <a:latin typeface="Produkt Extralight"/>
        <a:ea typeface="Produkt Extralight"/>
        <a:cs typeface="Produkt Extralight"/>
      </a:majorFont>
      <a:minorFont>
        <a:latin typeface="Produkt Extralight"/>
        <a:ea typeface="Produkt Extralight"/>
        <a:cs typeface="Produkt Extralight"/>
      </a:minorFont>
    </a:fontScheme>
    <a:fmtScheme name="38_MinimalistLigh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satOff val="-9155"/>
            <a:lumOff val="-32673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Graphik Light"/>
            <a:ea typeface="Graphik Light"/>
            <a:cs typeface="Graphik Light"/>
            <a:sym typeface="Graphik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>
              <a:satOff val="-9155"/>
              <a:lumOff val="-32673"/>
            </a:schemeClr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355600" rtl="0" fontAlgn="auto" latinLnBrk="0" hangingPunct="0">
          <a:lnSpc>
            <a:spcPct val="100000"/>
          </a:lnSpc>
          <a:spcBef>
            <a:spcPts val="47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000" u="none" kumimoji="0" normalizeH="0">
            <a:ln>
              <a:noFill/>
            </a:ln>
            <a:solidFill>
              <a:schemeClr val="accent1">
                <a:satOff val="-9155"/>
                <a:lumOff val="-32673"/>
              </a:schemeClr>
            </a:solidFill>
            <a:effectLst/>
            <a:uFillTx/>
            <a:latin typeface="Graphik Light"/>
            <a:ea typeface="Graphik Light"/>
            <a:cs typeface="Graphik Light"/>
            <a:sym typeface="Graphik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