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AE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65"/>
    <p:restoredTop sz="94694"/>
  </p:normalViewPr>
  <p:slideViewPr>
    <p:cSldViewPr snapToGrid="0">
      <p:cViewPr varScale="1">
        <p:scale>
          <a:sx n="121" d="100"/>
          <a:sy n="121" d="100"/>
        </p:scale>
        <p:origin x="9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nd Network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white logo&#10;&#10;Description automatically generated">
            <a:extLst>
              <a:ext uri="{FF2B5EF4-FFF2-40B4-BE49-F238E27FC236}">
                <a16:creationId xmlns:a16="http://schemas.microsoft.com/office/drawing/2014/main" id="{427F7D9E-1430-E808-3C17-ECDC6BB529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658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ue square with white lines&#10;&#10;Description automatically generated">
            <a:extLst>
              <a:ext uri="{FF2B5EF4-FFF2-40B4-BE49-F238E27FC236}">
                <a16:creationId xmlns:a16="http://schemas.microsoft.com/office/drawing/2014/main" id="{30F6055C-B751-D697-D0AC-2EFBEBED20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F1E8327-AEAF-73BC-926D-BA40A1B282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890" y="0"/>
            <a:ext cx="5968736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BDDA702-7EE7-9815-ED83-49AC6150E0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23264" y="0"/>
            <a:ext cx="5968736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40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ue square with white lines&#10;&#10;Description automatically generated">
            <a:extLst>
              <a:ext uri="{FF2B5EF4-FFF2-40B4-BE49-F238E27FC236}">
                <a16:creationId xmlns:a16="http://schemas.microsoft.com/office/drawing/2014/main" id="{30F6055C-B751-D697-D0AC-2EFBEBED20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F1E8327-AEAF-73BC-926D-BA40A1B282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523921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BDDA702-7EE7-9815-ED83-49AC6150E0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82339" y="0"/>
            <a:ext cx="4409661" cy="3299791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AE47604E-881F-E1B1-0AE6-AD23FECC238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82339" y="3558209"/>
            <a:ext cx="4409661" cy="329979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33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ue square with white lines&#10;&#10;Description automatically generated">
            <a:extLst>
              <a:ext uri="{FF2B5EF4-FFF2-40B4-BE49-F238E27FC236}">
                <a16:creationId xmlns:a16="http://schemas.microsoft.com/office/drawing/2014/main" id="{30F6055C-B751-D697-D0AC-2EFBEBED20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358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square with white lines&#10;&#10;Description automatically generated">
            <a:extLst>
              <a:ext uri="{FF2B5EF4-FFF2-40B4-BE49-F238E27FC236}">
                <a16:creationId xmlns:a16="http://schemas.microsoft.com/office/drawing/2014/main" id="{539ADD29-E6FF-23E9-8C6B-BA8F7AE90F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FBDD297-E16A-94AE-963E-675D8120A3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605" y="853538"/>
            <a:ext cx="10859264" cy="2771775"/>
          </a:xfrm>
        </p:spPr>
        <p:txBody>
          <a:bodyPr anchor="b">
            <a:norm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7000" b="1" i="0">
                <a:solidFill>
                  <a:schemeClr val="bg1"/>
                </a:solidFill>
                <a:latin typeface="Avenir Black" panose="02000503020000020003" pitchFamily="2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PRESENTATION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5A76831-B9B9-21BC-9D47-F204D63E83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9067" y="3576172"/>
            <a:ext cx="10859263" cy="56055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2200" b="1" i="0" kern="1200" spc="600" baseline="0">
                <a:solidFill>
                  <a:srgbClr val="18AEE1"/>
                </a:solidFill>
                <a:latin typeface="Avenir Heavy" panose="02000503020000020003" pitchFamily="2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  <a:latin typeface="Avenir Book" panose="02000503020000020003" pitchFamily="2" charset="0"/>
              </a:defRPr>
            </a:lvl2pPr>
            <a:lvl3pPr marL="914400" indent="0">
              <a:buNone/>
              <a:defRPr>
                <a:solidFill>
                  <a:schemeClr val="bg1"/>
                </a:solidFill>
                <a:latin typeface="Avenir Book" panose="02000503020000020003" pitchFamily="2" charset="0"/>
              </a:defRPr>
            </a:lvl3pPr>
            <a:lvl4pPr marL="1371600" indent="0">
              <a:buNone/>
              <a:defRPr>
                <a:solidFill>
                  <a:schemeClr val="bg1"/>
                </a:solidFill>
                <a:latin typeface="Avenir Book" panose="02000503020000020003" pitchFamily="2" charset="0"/>
              </a:defRPr>
            </a:lvl4pPr>
            <a:lvl5pPr marL="1828800" indent="0">
              <a:buNone/>
              <a:defRPr>
                <a:solidFill>
                  <a:schemeClr val="bg1"/>
                </a:solidFill>
                <a:latin typeface="Avenir Book" panose="02000503020000020003" pitchFamily="2" charset="0"/>
              </a:defRPr>
            </a:lvl5pPr>
          </a:lstStyle>
          <a:p>
            <a:pPr lvl="0"/>
            <a:r>
              <a:rPr lang="en-US" dirty="0"/>
              <a:t>CLICK TO ADD SPEAKER NAME OR SUBTITLE</a:t>
            </a:r>
          </a:p>
        </p:txBody>
      </p:sp>
    </p:spTree>
    <p:extLst>
      <p:ext uri="{BB962C8B-B14F-4D97-AF65-F5344CB8AC3E}">
        <p14:creationId xmlns:p14="http://schemas.microsoft.com/office/powerpoint/2010/main" val="618807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background with white lines&#10;&#10;Description automatically generated">
            <a:extLst>
              <a:ext uri="{FF2B5EF4-FFF2-40B4-BE49-F238E27FC236}">
                <a16:creationId xmlns:a16="http://schemas.microsoft.com/office/drawing/2014/main" id="{3C5BCC02-3896-9475-ED42-BED4AFA3A4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3C6BD7-48D3-C877-7CB4-720C2990A2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92696"/>
            <a:ext cx="10515600" cy="2713384"/>
          </a:xfrm>
        </p:spPr>
        <p:txBody>
          <a:bodyPr anchor="b">
            <a:normAutofit/>
          </a:bodyPr>
          <a:lstStyle>
            <a:lvl1pPr algn="ctr">
              <a:defRPr sz="6000" b="1" i="0">
                <a:solidFill>
                  <a:schemeClr val="bg1"/>
                </a:solidFill>
                <a:latin typeface="Avenir Black" panose="02000503020000020003" pitchFamily="2" charset="0"/>
              </a:defRPr>
            </a:lvl1pPr>
          </a:lstStyle>
          <a:p>
            <a:r>
              <a:rPr lang="en-US" dirty="0"/>
              <a:t>— # —</a:t>
            </a:r>
            <a:br>
              <a:rPr lang="en-US" dirty="0"/>
            </a:br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POINT TITLE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DA190F7-8F96-EBF9-A54B-F7B6F02B24A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4012306"/>
            <a:ext cx="10604500" cy="506343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2200" b="1" i="0" spc="600" baseline="0">
                <a:solidFill>
                  <a:srgbClr val="18AEE1"/>
                </a:solidFill>
                <a:latin typeface="Avenir Heavy" panose="02000503020000020003" pitchFamily="2" charset="0"/>
              </a:defRPr>
            </a:lvl1pPr>
          </a:lstStyle>
          <a:p>
            <a:pPr lvl="0"/>
            <a:r>
              <a:rPr lang="en-US" dirty="0"/>
              <a:t>CLICK TO ADD SCRIPTURE REFERENCE</a:t>
            </a:r>
          </a:p>
        </p:txBody>
      </p:sp>
    </p:spTree>
    <p:extLst>
      <p:ext uri="{BB962C8B-B14F-4D97-AF65-F5344CB8AC3E}">
        <p14:creationId xmlns:p14="http://schemas.microsoft.com/office/powerpoint/2010/main" val="4109606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ld Statement or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white lines&#10;&#10;Description automatically generated">
            <a:extLst>
              <a:ext uri="{FF2B5EF4-FFF2-40B4-BE49-F238E27FC236}">
                <a16:creationId xmlns:a16="http://schemas.microsoft.com/office/drawing/2014/main" id="{3E80C7C4-6C00-61E5-DA56-DF3C4E7455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83BA6A0-4482-EA60-7700-D848A9090C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3350" y="1440120"/>
            <a:ext cx="10405300" cy="3379787"/>
          </a:xfrm>
        </p:spPr>
        <p:txBody>
          <a:bodyPr anchor="ctr">
            <a:norm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4000" b="0" i="0" spc="600" baseline="0">
                <a:solidFill>
                  <a:srgbClr val="18AEE1"/>
                </a:solidFill>
                <a:latin typeface="Avenir Medium" panose="02000503020000020003" pitchFamily="2" charset="0"/>
              </a:defRPr>
            </a:lvl1pPr>
          </a:lstStyle>
          <a:p>
            <a:pPr lvl="0"/>
            <a:r>
              <a:rPr lang="en-US" dirty="0"/>
              <a:t>CLICK TO ADD BOLD STATEMENT OR QUESTION</a:t>
            </a:r>
          </a:p>
        </p:txBody>
      </p:sp>
    </p:spTree>
    <p:extLst>
      <p:ext uri="{BB962C8B-B14F-4D97-AF65-F5344CB8AC3E}">
        <p14:creationId xmlns:p14="http://schemas.microsoft.com/office/powerpoint/2010/main" val="1348058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ip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rectangle with white lines&#10;&#10;Description automatically generated">
            <a:extLst>
              <a:ext uri="{FF2B5EF4-FFF2-40B4-BE49-F238E27FC236}">
                <a16:creationId xmlns:a16="http://schemas.microsoft.com/office/drawing/2014/main" id="{AEC7642E-6E5F-22FC-142F-CCEC65B8D7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933317-8489-97CF-BF08-06E1CD9F90E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852762"/>
            <a:ext cx="10515600" cy="2713383"/>
          </a:xfrm>
        </p:spPr>
        <p:txBody>
          <a:bodyPr anchor="b">
            <a:normAutofit/>
          </a:bodyPr>
          <a:lstStyle>
            <a:lvl1pPr marL="0" indent="0" algn="ctr">
              <a:buNone/>
              <a:defRPr sz="3200" b="0" i="0">
                <a:solidFill>
                  <a:schemeClr val="bg1"/>
                </a:solidFill>
                <a:latin typeface="Avenir Medium" panose="02000503020000020003" pitchFamily="2" charset="0"/>
              </a:defRPr>
            </a:lvl1pPr>
          </a:lstStyle>
          <a:p>
            <a:pPr lvl="0"/>
            <a:r>
              <a:rPr lang="en-US" dirty="0"/>
              <a:t>Click to add Scripture passage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2D4989-F6D1-0DE6-C654-B88DC1CD42A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3561243"/>
            <a:ext cx="10515600" cy="1271870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200" b="1" i="0" spc="600" baseline="0">
                <a:solidFill>
                  <a:schemeClr val="bg1"/>
                </a:solidFill>
                <a:latin typeface="Avenir Heavy" panose="02000503020000020003" pitchFamily="2" charset="0"/>
              </a:defRPr>
            </a:lvl1pPr>
            <a:lvl2pPr marL="457200" indent="0" algn="ctr">
              <a:buNone/>
              <a:defRPr b="0" i="0">
                <a:solidFill>
                  <a:schemeClr val="bg1"/>
                </a:solidFill>
                <a:latin typeface="Avenir Medium" panose="02000503020000020003" pitchFamily="2" charset="0"/>
              </a:defRPr>
            </a:lvl2pPr>
            <a:lvl3pPr marL="914400" indent="0" algn="ctr">
              <a:buNone/>
              <a:defRPr b="0" i="0">
                <a:solidFill>
                  <a:schemeClr val="bg1"/>
                </a:solidFill>
                <a:latin typeface="Avenir Medium" panose="02000503020000020003" pitchFamily="2" charset="0"/>
              </a:defRPr>
            </a:lvl3pPr>
            <a:lvl4pPr marL="1371600" indent="0" algn="ctr">
              <a:buNone/>
              <a:defRPr b="0" i="0">
                <a:solidFill>
                  <a:schemeClr val="bg1"/>
                </a:solidFill>
                <a:latin typeface="Avenir Medium" panose="02000503020000020003" pitchFamily="2" charset="0"/>
              </a:defRPr>
            </a:lvl4pPr>
            <a:lvl5pPr marL="1828800" indent="0" algn="ctr">
              <a:buNone/>
              <a:defRPr b="0" i="0">
                <a:solidFill>
                  <a:schemeClr val="bg1"/>
                </a:solidFill>
                <a:latin typeface="Avenir Medium" panose="02000503020000020003" pitchFamily="2" charset="0"/>
              </a:defRPr>
            </a:lvl5pPr>
          </a:lstStyle>
          <a:p>
            <a:pPr lvl="0"/>
            <a:r>
              <a:rPr lang="en-US" dirty="0"/>
              <a:t>—</a:t>
            </a:r>
            <a:br>
              <a:rPr lang="en-US" dirty="0"/>
            </a:br>
            <a:r>
              <a:rPr lang="en-US" dirty="0"/>
              <a:t>CLICK TO ADD SCRIPTURE REFERENCE</a:t>
            </a:r>
          </a:p>
        </p:txBody>
      </p:sp>
    </p:spTree>
    <p:extLst>
      <p:ext uri="{BB962C8B-B14F-4D97-AF65-F5344CB8AC3E}">
        <p14:creationId xmlns:p14="http://schemas.microsoft.com/office/powerpoint/2010/main" val="1199749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square with white lines&#10;&#10;Description automatically generated">
            <a:extLst>
              <a:ext uri="{FF2B5EF4-FFF2-40B4-BE49-F238E27FC236}">
                <a16:creationId xmlns:a16="http://schemas.microsoft.com/office/drawing/2014/main" id="{26046EDA-73A4-513F-77D3-4BCDD59581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182DBF-7DA4-E512-E3F4-5750F48F8EF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66520" y="825636"/>
            <a:ext cx="11184045" cy="2713383"/>
          </a:xfrm>
        </p:spPr>
        <p:txBody>
          <a:bodyPr anchor="b">
            <a:normAutofit/>
          </a:bodyPr>
          <a:lstStyle>
            <a:lvl1pPr marL="0" indent="0">
              <a:buNone/>
              <a:defRPr sz="2600" b="0" i="0">
                <a:solidFill>
                  <a:schemeClr val="bg1"/>
                </a:solidFill>
                <a:latin typeface="Avenir Medium" panose="02000503020000020003" pitchFamily="2" charset="0"/>
              </a:defRPr>
            </a:lvl1pPr>
            <a:lvl2pPr marL="457200" indent="0">
              <a:buNone/>
              <a:defRPr b="0" i="0">
                <a:solidFill>
                  <a:schemeClr val="bg1"/>
                </a:solidFill>
                <a:latin typeface="Avenir Medium" panose="02000503020000020003" pitchFamily="2" charset="0"/>
              </a:defRPr>
            </a:lvl2pPr>
            <a:lvl3pPr marL="914400" indent="0">
              <a:buNone/>
              <a:defRPr b="0" i="0">
                <a:solidFill>
                  <a:schemeClr val="bg1"/>
                </a:solidFill>
                <a:latin typeface="Avenir Medium" panose="02000503020000020003" pitchFamily="2" charset="0"/>
              </a:defRPr>
            </a:lvl3pPr>
            <a:lvl4pPr marL="1371600" indent="0">
              <a:buNone/>
              <a:defRPr b="0" i="0">
                <a:solidFill>
                  <a:schemeClr val="bg1"/>
                </a:solidFill>
                <a:latin typeface="Avenir Medium" panose="02000503020000020003" pitchFamily="2" charset="0"/>
              </a:defRPr>
            </a:lvl4pPr>
            <a:lvl5pPr marL="1828800" indent="0">
              <a:buNone/>
              <a:defRPr b="0" i="0">
                <a:solidFill>
                  <a:schemeClr val="bg1"/>
                </a:solidFill>
                <a:latin typeface="Avenir Medium" panose="02000503020000020003" pitchFamily="2" charset="0"/>
              </a:defRPr>
            </a:lvl5pPr>
          </a:lstStyle>
          <a:p>
            <a:pPr lvl="0"/>
            <a:r>
              <a:rPr lang="en-US" dirty="0"/>
              <a:t>Click to add quote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75F28E-73A7-CB46-0933-E5BD296D6AA9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566520" y="3737801"/>
            <a:ext cx="11184045" cy="725556"/>
          </a:xfrm>
        </p:spPr>
        <p:txBody>
          <a:bodyPr>
            <a:normAutofit/>
          </a:bodyPr>
          <a:lstStyle>
            <a:lvl1pPr marL="0" indent="0">
              <a:buNone/>
              <a:defRPr sz="2600" b="1" i="1">
                <a:solidFill>
                  <a:schemeClr val="bg1"/>
                </a:solidFill>
                <a:latin typeface="Avenir Heavy Oblique" panose="02000503020000020003" pitchFamily="2" charset="0"/>
              </a:defRPr>
            </a:lvl1pPr>
            <a:lvl2pPr marL="457200" indent="0">
              <a:buNone/>
              <a:defRPr b="1" i="1">
                <a:solidFill>
                  <a:schemeClr val="bg1"/>
                </a:solidFill>
                <a:latin typeface="Avenir Heavy Oblique" panose="02000503020000020003" pitchFamily="2" charset="0"/>
              </a:defRPr>
            </a:lvl2pPr>
            <a:lvl3pPr marL="914400" indent="0">
              <a:buNone/>
              <a:defRPr b="1" i="1">
                <a:solidFill>
                  <a:schemeClr val="bg1"/>
                </a:solidFill>
                <a:latin typeface="Avenir Heavy Oblique" panose="02000503020000020003" pitchFamily="2" charset="0"/>
              </a:defRPr>
            </a:lvl3pPr>
            <a:lvl4pPr marL="1371600" indent="0">
              <a:buNone/>
              <a:defRPr b="1" i="1">
                <a:solidFill>
                  <a:schemeClr val="bg1"/>
                </a:solidFill>
                <a:latin typeface="Avenir Heavy Oblique" panose="02000503020000020003" pitchFamily="2" charset="0"/>
              </a:defRPr>
            </a:lvl4pPr>
            <a:lvl5pPr marL="1828800" indent="0">
              <a:buNone/>
              <a:defRPr b="1" i="1">
                <a:solidFill>
                  <a:schemeClr val="bg1"/>
                </a:solidFill>
                <a:latin typeface="Avenir Heavy Oblique" panose="02000503020000020003" pitchFamily="2" charset="0"/>
              </a:defRPr>
            </a:lvl5pPr>
          </a:lstStyle>
          <a:p>
            <a:pPr lvl="0"/>
            <a:r>
              <a:rPr lang="en-US" dirty="0"/>
              <a:t>Click to add attribution</a:t>
            </a:r>
          </a:p>
        </p:txBody>
      </p:sp>
    </p:spTree>
    <p:extLst>
      <p:ext uri="{BB962C8B-B14F-4D97-AF65-F5344CB8AC3E}">
        <p14:creationId xmlns:p14="http://schemas.microsoft.com/office/powerpoint/2010/main" val="1676286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background with white lines&#10;&#10;Description automatically generated">
            <a:extLst>
              <a:ext uri="{FF2B5EF4-FFF2-40B4-BE49-F238E27FC236}">
                <a16:creationId xmlns:a16="http://schemas.microsoft.com/office/drawing/2014/main" id="{73D09A0C-0936-514E-EC88-979E5BFC90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86805A0-FD0D-5555-0849-170B1C4DC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6409" y="474454"/>
            <a:ext cx="11211339" cy="1115805"/>
          </a:xfrm>
        </p:spPr>
        <p:txBody>
          <a:bodyPr anchor="t">
            <a:normAutofit/>
          </a:bodyPr>
          <a:lstStyle>
            <a:lvl1pPr>
              <a:defRPr sz="3400" b="0" i="0" spc="400" baseline="0">
                <a:solidFill>
                  <a:srgbClr val="18AEE1"/>
                </a:solidFill>
                <a:latin typeface="Avenir Medium" panose="02000503020000020003" pitchFamily="2" charset="0"/>
              </a:defRPr>
            </a:lvl1pPr>
          </a:lstStyle>
          <a:p>
            <a:r>
              <a:rPr lang="en-US" dirty="0"/>
              <a:t>CLICK TO ADD SLIDE TITLE</a:t>
            </a:r>
            <a:br>
              <a:rPr lang="en-US" dirty="0"/>
            </a:br>
            <a:r>
              <a:rPr lang="en-US" dirty="0"/>
              <a:t>…MAYBE IT’S TWO 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891A9E-338A-11F9-8CF3-E1C1F1BEA39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6287" y="1706356"/>
            <a:ext cx="11191461" cy="4783895"/>
          </a:xfrm>
        </p:spPr>
        <p:txBody>
          <a:bodyPr>
            <a:normAutofit/>
          </a:bodyPr>
          <a:lstStyle>
            <a:lvl1pPr marL="514350" indent="-514350">
              <a:lnSpc>
                <a:spcPct val="100000"/>
              </a:lnSpc>
              <a:buFont typeface="+mj-lt"/>
              <a:buAutoNum type="arabicPeriod"/>
              <a:defRPr sz="2600" b="0" i="0">
                <a:solidFill>
                  <a:schemeClr val="bg1"/>
                </a:solidFill>
                <a:latin typeface="Avenir Medium" panose="02000503020000020003" pitchFamily="2" charset="0"/>
              </a:defRPr>
            </a:lvl1pPr>
            <a:lvl2pPr marL="914400" indent="-457200">
              <a:lnSpc>
                <a:spcPct val="100000"/>
              </a:lnSpc>
              <a:buFont typeface="+mj-lt"/>
              <a:buAutoNum type="alphaUcPeriod"/>
              <a:defRPr sz="2600" b="0" i="0">
                <a:solidFill>
                  <a:schemeClr val="bg1"/>
                </a:solidFill>
                <a:latin typeface="Avenir Medium" panose="02000503020000020003" pitchFamily="2" charset="0"/>
              </a:defRPr>
            </a:lvl2pPr>
            <a:lvl3pPr>
              <a:lnSpc>
                <a:spcPct val="100000"/>
              </a:lnSpc>
              <a:defRPr sz="2600" b="0" i="0">
                <a:solidFill>
                  <a:schemeClr val="bg1"/>
                </a:solidFill>
                <a:latin typeface="Avenir Medium" panose="02000503020000020003" pitchFamily="2" charset="0"/>
              </a:defRPr>
            </a:lvl3pPr>
            <a:lvl4pPr>
              <a:lnSpc>
                <a:spcPct val="100000"/>
              </a:lnSpc>
              <a:defRPr sz="2600" b="0" i="0">
                <a:solidFill>
                  <a:schemeClr val="bg1"/>
                </a:solidFill>
                <a:latin typeface="Avenir Medium" panose="02000503020000020003" pitchFamily="2" charset="0"/>
              </a:defRPr>
            </a:lvl4pPr>
            <a:lvl5pPr>
              <a:lnSpc>
                <a:spcPct val="100000"/>
              </a:lnSpc>
              <a:defRPr sz="2600" b="0" i="0">
                <a:solidFill>
                  <a:schemeClr val="bg1"/>
                </a:solidFill>
                <a:latin typeface="Avenir Medium" panose="02000503020000020003" pitchFamily="2" charset="0"/>
              </a:defRPr>
            </a:lvl5pPr>
          </a:lstStyle>
          <a:p>
            <a:pPr lvl="0"/>
            <a:r>
              <a:rPr lang="en-US" dirty="0"/>
              <a:t>Click to add first point</a:t>
            </a:r>
          </a:p>
          <a:p>
            <a:pPr lvl="1"/>
            <a:r>
              <a:rPr lang="en-US" dirty="0"/>
              <a:t>Click to add sub-point</a:t>
            </a:r>
          </a:p>
          <a:p>
            <a:pPr lvl="2"/>
            <a:r>
              <a:rPr lang="en-US" dirty="0"/>
              <a:t>Click to add bullet</a:t>
            </a:r>
          </a:p>
          <a:p>
            <a:pPr lvl="3"/>
            <a:r>
              <a:rPr lang="en-US" dirty="0"/>
              <a:t>Click to add bullet</a:t>
            </a:r>
          </a:p>
          <a:p>
            <a:pPr lvl="4"/>
            <a:r>
              <a:rPr lang="en-US" dirty="0"/>
              <a:t>Click to add bullet</a:t>
            </a:r>
          </a:p>
        </p:txBody>
      </p:sp>
    </p:spTree>
    <p:extLst>
      <p:ext uri="{BB962C8B-B14F-4D97-AF65-F5344CB8AC3E}">
        <p14:creationId xmlns:p14="http://schemas.microsoft.com/office/powerpoint/2010/main" val="1980999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6A77591-CE2A-E71A-6049-DC58E9179E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78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ue square with white lines&#10;&#10;Description automatically generated">
            <a:extLst>
              <a:ext uri="{FF2B5EF4-FFF2-40B4-BE49-F238E27FC236}">
                <a16:creationId xmlns:a16="http://schemas.microsoft.com/office/drawing/2014/main" id="{C791909F-14F0-A20D-37DC-3EC4021BC3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A43A816-3A70-15EE-4913-0482369EBE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54147" y="536436"/>
            <a:ext cx="5785127" cy="578512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A8831D4-6321-4EDE-09B0-55C49CB1DB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2726" y="1600200"/>
            <a:ext cx="4913313" cy="3657600"/>
          </a:xfrm>
        </p:spPr>
        <p:txBody>
          <a:bodyPr anchor="ctr"/>
          <a:lstStyle>
            <a:lvl1pPr marL="0" indent="0">
              <a:buNone/>
              <a:defRPr b="1" i="0">
                <a:solidFill>
                  <a:schemeClr val="bg1"/>
                </a:solidFill>
                <a:latin typeface="Avenir Heavy" panose="02000503020000020003" pitchFamily="2" charset="0"/>
              </a:defRPr>
            </a:lvl1pPr>
          </a:lstStyle>
          <a:p>
            <a:pPr lvl="0"/>
            <a:r>
              <a:rPr lang="en-US" dirty="0"/>
              <a:t>Click to add photo title or information</a:t>
            </a:r>
          </a:p>
        </p:txBody>
      </p:sp>
    </p:spTree>
    <p:extLst>
      <p:ext uri="{BB962C8B-B14F-4D97-AF65-F5344CB8AC3E}">
        <p14:creationId xmlns:p14="http://schemas.microsoft.com/office/powerpoint/2010/main" val="131350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333D33-60BD-2D2D-870D-4CE0D8980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B0A670-5170-8DB6-670F-59FEAC730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0625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4" r:id="rId3"/>
    <p:sldLayoutId id="2147483655" r:id="rId4"/>
    <p:sldLayoutId id="2147483652" r:id="rId5"/>
    <p:sldLayoutId id="2147483653" r:id="rId6"/>
    <p:sldLayoutId id="2147483650" r:id="rId7"/>
    <p:sldLayoutId id="2147483656" r:id="rId8"/>
    <p:sldLayoutId id="2147483657" r:id="rId9"/>
    <p:sldLayoutId id="2147483659" r:id="rId10"/>
    <p:sldLayoutId id="2147483658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952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B75CBB6-7EE4-83C5-CE28-3B4E195832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FE6D82-8D86-9313-6610-88EDC58FC90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41688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6F2931C-470D-0BF8-9638-D22CBE87AD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BE35C6-7DA7-9B96-674E-09E55EA6E9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8F798AD-71E5-32EB-1125-1FE1FB9E879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165502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3132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149D08-6269-AFEC-438C-EAE7399AB2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AB8055-91CB-DF90-DEE3-851AB1FF94C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332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139B7-B957-ACC4-EA62-E933EAEA3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30CDF0-C0D6-870A-1D89-735F9D39C5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92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5B74E7-8479-2AE7-EFEB-EE6890BDE2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177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0F9770-CEE1-9B85-FB3F-CB3D4381BCB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5CFE6A-B33D-06EF-D011-3C9AD7AC880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302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6704FF-0301-2508-AB04-24AFCE33E6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96F76A-C3B3-C233-B1A5-B8E09862D4D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583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ADCE8-FDAC-3F79-2CC3-F70737FCF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085F2-2CA1-2E15-DA7A-49417B41B5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101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9F73AFB-69F8-1543-4E55-F46212DC16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44214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3265CA7-F071-1CB2-D25D-CE29EB5F11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71BE4A-38EB-4393-AF9B-0F4290A590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862879"/>
      </p:ext>
    </p:extLst>
  </p:cSld>
  <p:clrMapOvr>
    <a:masterClrMapping/>
  </p:clrMapOvr>
</p:sld>
</file>

<file path=ppt/theme/theme1.xml><?xml version="1.0" encoding="utf-8"?>
<a:theme xmlns:a="http://schemas.openxmlformats.org/drawingml/2006/main" name="Send Network Slide Templates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0</Words>
  <Application>Microsoft Macintosh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Aptos</vt:lpstr>
      <vt:lpstr>Aptos Display</vt:lpstr>
      <vt:lpstr>Arial</vt:lpstr>
      <vt:lpstr>Avenir Black</vt:lpstr>
      <vt:lpstr>Avenir Book</vt:lpstr>
      <vt:lpstr>Avenir Heavy</vt:lpstr>
      <vt:lpstr>Avenir Heavy Oblique</vt:lpstr>
      <vt:lpstr>Avenir Medium</vt:lpstr>
      <vt:lpstr>Send Network Slide Templates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Lyons, Meredith</dc:creator>
  <cp:lastModifiedBy>Lyons, Meredith</cp:lastModifiedBy>
  <cp:revision>12</cp:revision>
  <dcterms:created xsi:type="dcterms:W3CDTF">2024-10-29T15:18:40Z</dcterms:created>
  <dcterms:modified xsi:type="dcterms:W3CDTF">2024-11-08T23:25:39Z</dcterms:modified>
</cp:coreProperties>
</file>