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9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10A2D-6C0E-4D32-B6E3-CA5D9B28A47D}" v="1" dt="2024-04-11T17:22:46.27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>
      <p:cViewPr varScale="1">
        <p:scale>
          <a:sx n="52" d="100"/>
          <a:sy n="52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dham, Noah" userId="S::noldham@namb.net::3a9d6181-7d71-41de-900d-b8b66f6ddff2" providerId="AD" clId="Web-{27062B46-834E-666F-9EE2-6E010EEAE05A}"/>
    <pc:docChg chg="addSld delSld modSld">
      <pc:chgData name="Oldham, Noah" userId="S::noldham@namb.net::3a9d6181-7d71-41de-900d-b8b66f6ddff2" providerId="AD" clId="Web-{27062B46-834E-666F-9EE2-6E010EEAE05A}" dt="2022-10-27T15:14:37.398" v="43" actId="20577"/>
      <pc:docMkLst>
        <pc:docMk/>
      </pc:docMkLst>
      <pc:sldChg chg="add del">
        <pc:chgData name="Oldham, Noah" userId="S::noldham@namb.net::3a9d6181-7d71-41de-900d-b8b66f6ddff2" providerId="AD" clId="Web-{27062B46-834E-666F-9EE2-6E010EEAE05A}" dt="2022-10-27T15:09:13.921" v="28"/>
        <pc:sldMkLst>
          <pc:docMk/>
          <pc:sldMk cId="0" sldId="257"/>
        </pc:sldMkLst>
      </pc:sldChg>
      <pc:sldChg chg="addSp modSp">
        <pc:chgData name="Oldham, Noah" userId="S::noldham@namb.net::3a9d6181-7d71-41de-900d-b8b66f6ddff2" providerId="AD" clId="Web-{27062B46-834E-666F-9EE2-6E010EEAE05A}" dt="2022-10-27T15:14:37.398" v="43" actId="20577"/>
        <pc:sldMkLst>
          <pc:docMk/>
          <pc:sldMk cId="1105870570" sldId="259"/>
        </pc:sldMkLst>
        <pc:spChg chg="add mod">
          <ac:chgData name="Oldham, Noah" userId="S::noldham@namb.net::3a9d6181-7d71-41de-900d-b8b66f6ddff2" providerId="AD" clId="Web-{27062B46-834E-666F-9EE2-6E010EEAE05A}" dt="2022-10-27T15:14:37.398" v="43" actId="20577"/>
          <ac:spMkLst>
            <pc:docMk/>
            <pc:sldMk cId="1105870570" sldId="259"/>
            <ac:spMk id="2" creationId="{9D96D383-5C16-C512-8DA8-ED60201F09DF}"/>
          </ac:spMkLst>
        </pc:spChg>
      </pc:sldChg>
    </pc:docChg>
  </pc:docChgLst>
  <pc:docChgLst>
    <pc:chgData name="Spencer, Dailantra" userId="S::dspencer@namb.net::6f129fd5-1449-41a5-ad72-91e92e972f79" providerId="AD" clId="Web-{8830F48C-D691-443F-ACA0-80F6066A0052}"/>
    <pc:docChg chg="delSld">
      <pc:chgData name="Spencer, Dailantra" userId="S::dspencer@namb.net::6f129fd5-1449-41a5-ad72-91e92e972f79" providerId="AD" clId="Web-{8830F48C-D691-443F-ACA0-80F6066A0052}" dt="2023-11-07T15:43:24.807" v="0"/>
      <pc:docMkLst>
        <pc:docMk/>
      </pc:docMkLst>
      <pc:sldChg chg="del">
        <pc:chgData name="Spencer, Dailantra" userId="S::dspencer@namb.net::6f129fd5-1449-41a5-ad72-91e92e972f79" providerId="AD" clId="Web-{8830F48C-D691-443F-ACA0-80F6066A0052}" dt="2023-11-07T15:43:24.807" v="0"/>
        <pc:sldMkLst>
          <pc:docMk/>
          <pc:sldMk cId="4081473336" sldId="260"/>
        </pc:sldMkLst>
      </pc:sldChg>
    </pc:docChg>
  </pc:docChgLst>
  <pc:docChgLst>
    <pc:chgData name="Spencer, Dailantra" userId="S::dspencer@namb.net::6f129fd5-1449-41a5-ad72-91e92e972f79" providerId="AD" clId="Web-{AC1F0D40-6AC5-44EC-B448-A6CB283FC352}"/>
    <pc:docChg chg="modSld">
      <pc:chgData name="Spencer, Dailantra" userId="S::dspencer@namb.net::6f129fd5-1449-41a5-ad72-91e92e972f79" providerId="AD" clId="Web-{AC1F0D40-6AC5-44EC-B448-A6CB283FC352}" dt="2023-01-04T14:43:18.281" v="12" actId="20577"/>
      <pc:docMkLst>
        <pc:docMk/>
      </pc:docMkLst>
      <pc:sldChg chg="modSp">
        <pc:chgData name="Spencer, Dailantra" userId="S::dspencer@namb.net::6f129fd5-1449-41a5-ad72-91e92e972f79" providerId="AD" clId="Web-{AC1F0D40-6AC5-44EC-B448-A6CB283FC352}" dt="2023-01-04T14:43:18.281" v="12" actId="20577"/>
        <pc:sldMkLst>
          <pc:docMk/>
          <pc:sldMk cId="1105870570" sldId="259"/>
        </pc:sldMkLst>
        <pc:spChg chg="mod">
          <ac:chgData name="Spencer, Dailantra" userId="S::dspencer@namb.net::6f129fd5-1449-41a5-ad72-91e92e972f79" providerId="AD" clId="Web-{AC1F0D40-6AC5-44EC-B448-A6CB283FC352}" dt="2023-01-04T14:43:18.281" v="12" actId="20577"/>
          <ac:spMkLst>
            <pc:docMk/>
            <pc:sldMk cId="1105870570" sldId="259"/>
            <ac:spMk id="2" creationId="{9D96D383-5C16-C512-8DA8-ED60201F09DF}"/>
          </ac:spMkLst>
        </pc:spChg>
      </pc:sldChg>
    </pc:docChg>
  </pc:docChgLst>
  <pc:docChgLst>
    <pc:chgData name="Spencer, Dailantra" userId="S::dspencer@namb.net::6f129fd5-1449-41a5-ad72-91e92e972f79" providerId="AD" clId="Web-{6FF50EF7-8E81-4633-B3C8-DAD2BECBA9D8}"/>
    <pc:docChg chg="modSld">
      <pc:chgData name="Spencer, Dailantra" userId="S::dspencer@namb.net::6f129fd5-1449-41a5-ad72-91e92e972f79" providerId="AD" clId="Web-{6FF50EF7-8E81-4633-B3C8-DAD2BECBA9D8}" dt="2023-01-04T14:40:21.324" v="16" actId="1076"/>
      <pc:docMkLst>
        <pc:docMk/>
      </pc:docMkLst>
      <pc:sldChg chg="modSp">
        <pc:chgData name="Spencer, Dailantra" userId="S::dspencer@namb.net::6f129fd5-1449-41a5-ad72-91e92e972f79" providerId="AD" clId="Web-{6FF50EF7-8E81-4633-B3C8-DAD2BECBA9D8}" dt="2023-01-04T14:40:21.324" v="16" actId="1076"/>
        <pc:sldMkLst>
          <pc:docMk/>
          <pc:sldMk cId="1105870570" sldId="259"/>
        </pc:sldMkLst>
        <pc:spChg chg="mod">
          <ac:chgData name="Spencer, Dailantra" userId="S::dspencer@namb.net::6f129fd5-1449-41a5-ad72-91e92e972f79" providerId="AD" clId="Web-{6FF50EF7-8E81-4633-B3C8-DAD2BECBA9D8}" dt="2023-01-04T14:40:21.324" v="16" actId="1076"/>
          <ac:spMkLst>
            <pc:docMk/>
            <pc:sldMk cId="1105870570" sldId="259"/>
            <ac:spMk id="2" creationId="{9D96D383-5C16-C512-8DA8-ED60201F09DF}"/>
          </ac:spMkLst>
        </pc:spChg>
      </pc:sldChg>
    </pc:docChg>
  </pc:docChgLst>
  <pc:docChgLst>
    <pc:chgData name="Partin, Rivers" userId="S::rpartin@namb.net::876367d0-31b0-4944-b7ae-adf6fcf6fb3b" providerId="AD" clId="Web-{A1387530-D9D1-4007-B237-90F7EEBA3907}"/>
    <pc:docChg chg="delSld modSld">
      <pc:chgData name="Partin, Rivers" userId="S::rpartin@namb.net::876367d0-31b0-4944-b7ae-adf6fcf6fb3b" providerId="AD" clId="Web-{A1387530-D9D1-4007-B237-90F7EEBA3907}" dt="2023-11-07T16:02:08.658" v="95" actId="1076"/>
      <pc:docMkLst>
        <pc:docMk/>
      </pc:docMkLst>
      <pc:sldChg chg="addSp delSp modSp">
        <pc:chgData name="Partin, Rivers" userId="S::rpartin@namb.net::876367d0-31b0-4944-b7ae-adf6fcf6fb3b" providerId="AD" clId="Web-{A1387530-D9D1-4007-B237-90F7EEBA3907}" dt="2023-11-07T16:02:08.658" v="95" actId="1076"/>
        <pc:sldMkLst>
          <pc:docMk/>
          <pc:sldMk cId="102103364" sldId="261"/>
        </pc:sldMkLst>
        <pc:spChg chg="add mod">
          <ac:chgData name="Partin, Rivers" userId="S::rpartin@namb.net::876367d0-31b0-4944-b7ae-adf6fcf6fb3b" providerId="AD" clId="Web-{A1387530-D9D1-4007-B237-90F7EEBA3907}" dt="2023-11-07T15:59:41.934" v="68" actId="1076"/>
          <ac:spMkLst>
            <pc:docMk/>
            <pc:sldMk cId="102103364" sldId="261"/>
            <ac:spMk id="2" creationId="{8BA27356-F206-9F7E-E7A9-383160065D13}"/>
          </ac:spMkLst>
        </pc:spChg>
        <pc:spChg chg="del mod">
          <ac:chgData name="Partin, Rivers" userId="S::rpartin@namb.net::876367d0-31b0-4944-b7ae-adf6fcf6fb3b" providerId="AD" clId="Web-{A1387530-D9D1-4007-B237-90F7EEBA3907}" dt="2023-11-07T15:58:55.963" v="64"/>
          <ac:spMkLst>
            <pc:docMk/>
            <pc:sldMk cId="102103364" sldId="261"/>
            <ac:spMk id="3" creationId="{266363B7-51F1-6BAD-1540-C8176D08729F}"/>
          </ac:spMkLst>
        </pc:spChg>
        <pc:spChg chg="mod">
          <ac:chgData name="Partin, Rivers" userId="S::rpartin@namb.net::876367d0-31b0-4944-b7ae-adf6fcf6fb3b" providerId="AD" clId="Web-{A1387530-D9D1-4007-B237-90F7EEBA3907}" dt="2023-11-07T15:59:02.385" v="65" actId="14100"/>
          <ac:spMkLst>
            <pc:docMk/>
            <pc:sldMk cId="102103364" sldId="261"/>
            <ac:spMk id="4" creationId="{4E807F30-B43C-01AB-2125-E4683A5BCD69}"/>
          </ac:spMkLst>
        </pc:spChg>
        <pc:spChg chg="add mod">
          <ac:chgData name="Partin, Rivers" userId="S::rpartin@namb.net::876367d0-31b0-4944-b7ae-adf6fcf6fb3b" providerId="AD" clId="Web-{A1387530-D9D1-4007-B237-90F7EEBA3907}" dt="2023-11-07T16:02:08.658" v="95" actId="1076"/>
          <ac:spMkLst>
            <pc:docMk/>
            <pc:sldMk cId="102103364" sldId="261"/>
            <ac:spMk id="6" creationId="{22BE2FD6-E839-7CEA-879D-984687ED1A2C}"/>
          </ac:spMkLst>
        </pc:spChg>
        <pc:spChg chg="mod">
          <ac:chgData name="Partin, Rivers" userId="S::rpartin@namb.net::876367d0-31b0-4944-b7ae-adf6fcf6fb3b" providerId="AD" clId="Web-{A1387530-D9D1-4007-B237-90F7EEBA3907}" dt="2023-11-07T16:01:53.986" v="94" actId="20577"/>
          <ac:spMkLst>
            <pc:docMk/>
            <pc:sldMk cId="102103364" sldId="261"/>
            <ac:spMk id="9" creationId="{21F935E0-C514-1B5E-B632-56BD9F6274A3}"/>
          </ac:spMkLst>
        </pc:spChg>
        <pc:picChg chg="mod">
          <ac:chgData name="Partin, Rivers" userId="S::rpartin@namb.net::876367d0-31b0-4944-b7ae-adf6fcf6fb3b" providerId="AD" clId="Web-{A1387530-D9D1-4007-B237-90F7EEBA3907}" dt="2023-11-07T15:59:10.167" v="66" actId="1076"/>
          <ac:picMkLst>
            <pc:docMk/>
            <pc:sldMk cId="102103364" sldId="261"/>
            <ac:picMk id="8" creationId="{7CF4CE90-E25A-9498-9784-B38A1DB8333F}"/>
          </ac:picMkLst>
        </pc:picChg>
      </pc:sldChg>
      <pc:sldChg chg="modSp del">
        <pc:chgData name="Partin, Rivers" userId="S::rpartin@namb.net::876367d0-31b0-4944-b7ae-adf6fcf6fb3b" providerId="AD" clId="Web-{A1387530-D9D1-4007-B237-90F7EEBA3907}" dt="2023-11-07T15:59:47.621" v="69"/>
        <pc:sldMkLst>
          <pc:docMk/>
          <pc:sldMk cId="3919728391" sldId="262"/>
        </pc:sldMkLst>
        <pc:spChg chg="mod">
          <ac:chgData name="Partin, Rivers" userId="S::rpartin@namb.net::876367d0-31b0-4944-b7ae-adf6fcf6fb3b" providerId="AD" clId="Web-{A1387530-D9D1-4007-B237-90F7EEBA3907}" dt="2023-11-07T15:55:55.034" v="48" actId="20577"/>
          <ac:spMkLst>
            <pc:docMk/>
            <pc:sldMk cId="3919728391" sldId="262"/>
            <ac:spMk id="2" creationId="{619CBC51-C354-4E6A-06CD-3850C559A736}"/>
          </ac:spMkLst>
        </pc:spChg>
        <pc:spChg chg="mod">
          <ac:chgData name="Partin, Rivers" userId="S::rpartin@namb.net::876367d0-31b0-4944-b7ae-adf6fcf6fb3b" providerId="AD" clId="Web-{A1387530-D9D1-4007-B237-90F7EEBA3907}" dt="2023-11-07T15:55:04.938" v="1" actId="20577"/>
          <ac:spMkLst>
            <pc:docMk/>
            <pc:sldMk cId="3919728391" sldId="262"/>
            <ac:spMk id="3" creationId="{C5678F58-8A06-5AED-1BE0-39603CCF2A49}"/>
          </ac:spMkLst>
        </pc:spChg>
      </pc:sldChg>
    </pc:docChg>
  </pc:docChgLst>
  <pc:docChgLst>
    <pc:chgData name="Spencer, Dailantra" userId="S::dspencer@namb.net::6f129fd5-1449-41a5-ad72-91e92e972f79" providerId="AD" clId="Web-{2AD5A483-FA50-4C95-89AF-59494EE1874C}"/>
    <pc:docChg chg="addSld">
      <pc:chgData name="Spencer, Dailantra" userId="S::dspencer@namb.net::6f129fd5-1449-41a5-ad72-91e92e972f79" providerId="AD" clId="Web-{2AD5A483-FA50-4C95-89AF-59494EE1874C}" dt="2023-11-07T15:45:12.882" v="0"/>
      <pc:docMkLst>
        <pc:docMk/>
      </pc:docMkLst>
      <pc:sldChg chg="new">
        <pc:chgData name="Spencer, Dailantra" userId="S::dspencer@namb.net::6f129fd5-1449-41a5-ad72-91e92e972f79" providerId="AD" clId="Web-{2AD5A483-FA50-4C95-89AF-59494EE1874C}" dt="2023-11-07T15:45:12.882" v="0"/>
        <pc:sldMkLst>
          <pc:docMk/>
          <pc:sldMk cId="2539129621" sldId="260"/>
        </pc:sldMkLst>
      </pc:sldChg>
    </pc:docChg>
  </pc:docChgLst>
  <pc:docChgLst>
    <pc:chgData name="Partin, Rivers" userId="S::rpartin@namb.net::876367d0-31b0-4944-b7ae-adf6fcf6fb3b" providerId="AD" clId="Web-{ABB11F89-2CC7-4D7E-98BA-25483BCE62F7}"/>
    <pc:docChg chg="addSld delSld modSld">
      <pc:chgData name="Partin, Rivers" userId="S::rpartin@namb.net::876367d0-31b0-4944-b7ae-adf6fcf6fb3b" providerId="AD" clId="Web-{ABB11F89-2CC7-4D7E-98BA-25483BCE62F7}" dt="2023-11-07T15:53:23.817" v="43" actId="1076"/>
      <pc:docMkLst>
        <pc:docMk/>
      </pc:docMkLst>
      <pc:sldChg chg="del">
        <pc:chgData name="Partin, Rivers" userId="S::rpartin@namb.net::876367d0-31b0-4944-b7ae-adf6fcf6fb3b" providerId="AD" clId="Web-{ABB11F89-2CC7-4D7E-98BA-25483BCE62F7}" dt="2023-11-07T15:45:36.878" v="7"/>
        <pc:sldMkLst>
          <pc:docMk/>
          <pc:sldMk cId="2539129621" sldId="260"/>
        </pc:sldMkLst>
      </pc:sldChg>
      <pc:sldChg chg="addSp delSp modSp new">
        <pc:chgData name="Partin, Rivers" userId="S::rpartin@namb.net::876367d0-31b0-4944-b7ae-adf6fcf6fb3b" providerId="AD" clId="Web-{ABB11F89-2CC7-4D7E-98BA-25483BCE62F7}" dt="2023-11-07T15:53:23.817" v="43" actId="1076"/>
        <pc:sldMkLst>
          <pc:docMk/>
          <pc:sldMk cId="102103364" sldId="261"/>
        </pc:sldMkLst>
        <pc:spChg chg="del">
          <ac:chgData name="Partin, Rivers" userId="S::rpartin@namb.net::876367d0-31b0-4944-b7ae-adf6fcf6fb3b" providerId="AD" clId="Web-{ABB11F89-2CC7-4D7E-98BA-25483BCE62F7}" dt="2023-11-07T15:47:57.054" v="9"/>
          <ac:spMkLst>
            <pc:docMk/>
            <pc:sldMk cId="102103364" sldId="261"/>
            <ac:spMk id="2" creationId="{C6B33994-D7C5-AA4E-7328-A4E6B0494A6F}"/>
          </ac:spMkLst>
        </pc:spChg>
        <pc:spChg chg="mod">
          <ac:chgData name="Partin, Rivers" userId="S::rpartin@namb.net::876367d0-31b0-4944-b7ae-adf6fcf6fb3b" providerId="AD" clId="Web-{ABB11F89-2CC7-4D7E-98BA-25483BCE62F7}" dt="2023-11-07T15:50:09.434" v="30" actId="14100"/>
          <ac:spMkLst>
            <pc:docMk/>
            <pc:sldMk cId="102103364" sldId="261"/>
            <ac:spMk id="3" creationId="{266363B7-51F1-6BAD-1540-C8176D08729F}"/>
          </ac:spMkLst>
        </pc:spChg>
        <pc:spChg chg="add mod">
          <ac:chgData name="Partin, Rivers" userId="S::rpartin@namb.net::876367d0-31b0-4944-b7ae-adf6fcf6fb3b" providerId="AD" clId="Web-{ABB11F89-2CC7-4D7E-98BA-25483BCE62F7}" dt="2023-11-07T15:53:23.817" v="43" actId="1076"/>
          <ac:spMkLst>
            <pc:docMk/>
            <pc:sldMk cId="102103364" sldId="261"/>
            <ac:spMk id="9" creationId="{21F935E0-C514-1B5E-B632-56BD9F6274A3}"/>
          </ac:spMkLst>
        </pc:spChg>
        <pc:picChg chg="add mod ord">
          <ac:chgData name="Partin, Rivers" userId="S::rpartin@namb.net::876367d0-31b0-4944-b7ae-adf6fcf6fb3b" providerId="AD" clId="Web-{ABB11F89-2CC7-4D7E-98BA-25483BCE62F7}" dt="2023-11-07T15:47:57.054" v="9"/>
          <ac:picMkLst>
            <pc:docMk/>
            <pc:sldMk cId="102103364" sldId="261"/>
            <ac:picMk id="5" creationId="{E5156A8F-CCC4-B53A-69D3-40299638628C}"/>
          </ac:picMkLst>
        </pc:picChg>
        <pc:picChg chg="add del mod">
          <ac:chgData name="Partin, Rivers" userId="S::rpartin@namb.net::876367d0-31b0-4944-b7ae-adf6fcf6fb3b" providerId="AD" clId="Web-{ABB11F89-2CC7-4D7E-98BA-25483BCE62F7}" dt="2023-11-07T15:48:14.696" v="12"/>
          <ac:picMkLst>
            <pc:docMk/>
            <pc:sldMk cId="102103364" sldId="261"/>
            <ac:picMk id="7" creationId="{B8548463-8B76-F3FA-DF57-1525A4FA366B}"/>
          </ac:picMkLst>
        </pc:picChg>
        <pc:picChg chg="add mod">
          <ac:chgData name="Partin, Rivers" userId="S::rpartin@namb.net::876367d0-31b0-4944-b7ae-adf6fcf6fb3b" providerId="AD" clId="Web-{ABB11F89-2CC7-4D7E-98BA-25483BCE62F7}" dt="2023-11-07T15:48:49.571" v="16" actId="1076"/>
          <ac:picMkLst>
            <pc:docMk/>
            <pc:sldMk cId="102103364" sldId="261"/>
            <ac:picMk id="8" creationId="{7CF4CE90-E25A-9498-9784-B38A1DB8333F}"/>
          </ac:picMkLst>
        </pc:picChg>
      </pc:sldChg>
      <pc:sldChg chg="add del">
        <pc:chgData name="Partin, Rivers" userId="S::rpartin@namb.net::876367d0-31b0-4944-b7ae-adf6fcf6fb3b" providerId="AD" clId="Web-{ABB11F89-2CC7-4D7E-98BA-25483BCE62F7}" dt="2023-11-07T15:40:23.132" v="5"/>
        <pc:sldMkLst>
          <pc:docMk/>
          <pc:sldMk cId="2550231169" sldId="261"/>
        </pc:sldMkLst>
      </pc:sldChg>
      <pc:sldChg chg="add del">
        <pc:chgData name="Partin, Rivers" userId="S::rpartin@namb.net::876367d0-31b0-4944-b7ae-adf6fcf6fb3b" providerId="AD" clId="Web-{ABB11F89-2CC7-4D7E-98BA-25483BCE62F7}" dt="2023-11-07T15:40:16.601" v="3"/>
        <pc:sldMkLst>
          <pc:docMk/>
          <pc:sldMk cId="3217481885" sldId="261"/>
        </pc:sldMkLst>
      </pc:sldChg>
      <pc:sldChg chg="addSp modSp new">
        <pc:chgData name="Partin, Rivers" userId="S::rpartin@namb.net::876367d0-31b0-4944-b7ae-adf6fcf6fb3b" providerId="AD" clId="Web-{ABB11F89-2CC7-4D7E-98BA-25483BCE62F7}" dt="2023-11-07T15:52:55.361" v="39" actId="20577"/>
        <pc:sldMkLst>
          <pc:docMk/>
          <pc:sldMk cId="3919728391" sldId="262"/>
        </pc:sldMkLst>
        <pc:spChg chg="add mod">
          <ac:chgData name="Partin, Rivers" userId="S::rpartin@namb.net::876367d0-31b0-4944-b7ae-adf6fcf6fb3b" providerId="AD" clId="Web-{ABB11F89-2CC7-4D7E-98BA-25483BCE62F7}" dt="2023-11-07T15:52:55.361" v="39" actId="20577"/>
          <ac:spMkLst>
            <pc:docMk/>
            <pc:sldMk cId="3919728391" sldId="262"/>
            <ac:spMk id="3" creationId="{C5678F58-8A06-5AED-1BE0-39603CCF2A49}"/>
          </ac:spMkLst>
        </pc:spChg>
      </pc:sldChg>
    </pc:docChg>
  </pc:docChgLst>
  <pc:docChgLst>
    <pc:chgData name="Spencer, Dailantra" userId="S::dspencer@namb.net::6f129fd5-1449-41a5-ad72-91e92e972f79" providerId="AD" clId="Web-{B8F10A2D-6C0E-4D32-B6E3-CA5D9B28A47D}"/>
    <pc:docChg chg="delSld">
      <pc:chgData name="Spencer, Dailantra" userId="S::dspencer@namb.net::6f129fd5-1449-41a5-ad72-91e92e972f79" providerId="AD" clId="Web-{B8F10A2D-6C0E-4D32-B6E3-CA5D9B28A47D}" dt="2024-04-11T17:22:46.279" v="0"/>
      <pc:docMkLst>
        <pc:docMk/>
      </pc:docMkLst>
      <pc:sldChg chg="del">
        <pc:chgData name="Spencer, Dailantra" userId="S::dspencer@namb.net::6f129fd5-1449-41a5-ad72-91e92e972f79" providerId="AD" clId="Web-{B8F10A2D-6C0E-4D32-B6E3-CA5D9B28A47D}" dt="2024-04-11T17:22:46.279" v="0"/>
        <pc:sldMkLst>
          <pc:docMk/>
          <pc:sldMk cId="102103364" sldId="261"/>
        </pc:sldMkLst>
      </pc:sldChg>
    </pc:docChg>
  </pc:docChgLst>
  <pc:docChgLst>
    <pc:chgData name="Donna Puckett" userId="2063506a-0369-4fa7-b3ec-9152aef97d7c" providerId="ADAL" clId="{DE30DB16-56D9-4655-9E40-6B7723526DBC}"/>
    <pc:docChg chg="custSel modSld">
      <pc:chgData name="Donna Puckett" userId="2063506a-0369-4fa7-b3ec-9152aef97d7c" providerId="ADAL" clId="{DE30DB16-56D9-4655-9E40-6B7723526DBC}" dt="2022-10-21T18:19:43.308" v="24" actId="20577"/>
      <pc:docMkLst>
        <pc:docMk/>
      </pc:docMkLst>
      <pc:sldChg chg="modSp mod">
        <pc:chgData name="Donna Puckett" userId="2063506a-0369-4fa7-b3ec-9152aef97d7c" providerId="ADAL" clId="{DE30DB16-56D9-4655-9E40-6B7723526DBC}" dt="2022-10-21T18:19:06.645" v="18" actId="242"/>
        <pc:sldMkLst>
          <pc:docMk/>
          <pc:sldMk cId="1182514608" sldId="264"/>
        </pc:sldMkLst>
        <pc:spChg chg="mod">
          <ac:chgData name="Donna Puckett" userId="2063506a-0369-4fa7-b3ec-9152aef97d7c" providerId="ADAL" clId="{DE30DB16-56D9-4655-9E40-6B7723526DBC}" dt="2022-10-21T18:13:54.023" v="17" actId="255"/>
          <ac:spMkLst>
            <pc:docMk/>
            <pc:sldMk cId="1182514608" sldId="264"/>
            <ac:spMk id="2" creationId="{4CF4F4B4-4FFA-1B15-FBFF-E5E4C012A789}"/>
          </ac:spMkLst>
        </pc:spChg>
        <pc:spChg chg="mod">
          <ac:chgData name="Donna Puckett" userId="2063506a-0369-4fa7-b3ec-9152aef97d7c" providerId="ADAL" clId="{DE30DB16-56D9-4655-9E40-6B7723526DBC}" dt="2022-10-21T18:19:06.645" v="18" actId="242"/>
          <ac:spMkLst>
            <pc:docMk/>
            <pc:sldMk cId="1182514608" sldId="264"/>
            <ac:spMk id="3" creationId="{77EBF18A-A8AE-47CC-8930-A17A57007773}"/>
          </ac:spMkLst>
        </pc:spChg>
      </pc:sldChg>
      <pc:sldChg chg="modSp mod">
        <pc:chgData name="Donna Puckett" userId="2063506a-0369-4fa7-b3ec-9152aef97d7c" providerId="ADAL" clId="{DE30DB16-56D9-4655-9E40-6B7723526DBC}" dt="2022-10-21T18:19:43.308" v="24" actId="20577"/>
        <pc:sldMkLst>
          <pc:docMk/>
          <pc:sldMk cId="818526085" sldId="265"/>
        </pc:sldMkLst>
        <pc:spChg chg="mod">
          <ac:chgData name="Donna Puckett" userId="2063506a-0369-4fa7-b3ec-9152aef97d7c" providerId="ADAL" clId="{DE30DB16-56D9-4655-9E40-6B7723526DBC}" dt="2022-10-21T18:13:44.827" v="16" actId="255"/>
          <ac:spMkLst>
            <pc:docMk/>
            <pc:sldMk cId="818526085" sldId="265"/>
            <ac:spMk id="2" creationId="{4CF4F4B4-4FFA-1B15-FBFF-E5E4C012A789}"/>
          </ac:spMkLst>
        </pc:spChg>
        <pc:spChg chg="mod">
          <ac:chgData name="Donna Puckett" userId="2063506a-0369-4fa7-b3ec-9152aef97d7c" providerId="ADAL" clId="{DE30DB16-56D9-4655-9E40-6B7723526DBC}" dt="2022-10-21T18:19:43.308" v="24" actId="20577"/>
          <ac:spMkLst>
            <pc:docMk/>
            <pc:sldMk cId="818526085" sldId="265"/>
            <ac:spMk id="3" creationId="{77EBF18A-A8AE-47CC-8930-A17A57007773}"/>
          </ac:spMkLst>
        </pc:spChg>
      </pc:sldChg>
      <pc:sldChg chg="modSp mod">
        <pc:chgData name="Donna Puckett" userId="2063506a-0369-4fa7-b3ec-9152aef97d7c" providerId="ADAL" clId="{DE30DB16-56D9-4655-9E40-6B7723526DBC}" dt="2022-10-21T18:13:36.929" v="15" actId="255"/>
        <pc:sldMkLst>
          <pc:docMk/>
          <pc:sldMk cId="3511906155" sldId="266"/>
        </pc:sldMkLst>
        <pc:spChg chg="mod">
          <ac:chgData name="Donna Puckett" userId="2063506a-0369-4fa7-b3ec-9152aef97d7c" providerId="ADAL" clId="{DE30DB16-56D9-4655-9E40-6B7723526DBC}" dt="2022-10-21T18:13:36.929" v="15" actId="255"/>
          <ac:spMkLst>
            <pc:docMk/>
            <pc:sldMk cId="3511906155" sldId="266"/>
            <ac:spMk id="2" creationId="{4CF4F4B4-4FFA-1B15-FBFF-E5E4C012A789}"/>
          </ac:spMkLst>
        </pc:spChg>
      </pc:sldChg>
      <pc:sldChg chg="modSp mod">
        <pc:chgData name="Donna Puckett" userId="2063506a-0369-4fa7-b3ec-9152aef97d7c" providerId="ADAL" clId="{DE30DB16-56D9-4655-9E40-6B7723526DBC}" dt="2022-10-21T18:13:24.886" v="14" actId="255"/>
        <pc:sldMkLst>
          <pc:docMk/>
          <pc:sldMk cId="3142774055" sldId="267"/>
        </pc:sldMkLst>
        <pc:spChg chg="mod">
          <ac:chgData name="Donna Puckett" userId="2063506a-0369-4fa7-b3ec-9152aef97d7c" providerId="ADAL" clId="{DE30DB16-56D9-4655-9E40-6B7723526DBC}" dt="2022-10-21T18:13:24.886" v="14" actId="255"/>
          <ac:spMkLst>
            <pc:docMk/>
            <pc:sldMk cId="3142774055" sldId="267"/>
            <ac:spMk id="2" creationId="{4CF4F4B4-4FFA-1B15-FBFF-E5E4C012A789}"/>
          </ac:spMkLst>
        </pc:spChg>
      </pc:sldChg>
      <pc:sldChg chg="modSp mod">
        <pc:chgData name="Donna Puckett" userId="2063506a-0369-4fa7-b3ec-9152aef97d7c" providerId="ADAL" clId="{DE30DB16-56D9-4655-9E40-6B7723526DBC}" dt="2022-10-21T18:13:13.550" v="13" actId="255"/>
        <pc:sldMkLst>
          <pc:docMk/>
          <pc:sldMk cId="1754029218" sldId="268"/>
        </pc:sldMkLst>
        <pc:spChg chg="mod">
          <ac:chgData name="Donna Puckett" userId="2063506a-0369-4fa7-b3ec-9152aef97d7c" providerId="ADAL" clId="{DE30DB16-56D9-4655-9E40-6B7723526DBC}" dt="2022-10-21T18:13:13.550" v="13" actId="255"/>
          <ac:spMkLst>
            <pc:docMk/>
            <pc:sldMk cId="1754029218" sldId="268"/>
            <ac:spMk id="2" creationId="{4CF4F4B4-4FFA-1B15-FBFF-E5E4C012A789}"/>
          </ac:spMkLst>
        </pc:spChg>
      </pc:sldChg>
      <pc:sldChg chg="modSp mod">
        <pc:chgData name="Donna Puckett" userId="2063506a-0369-4fa7-b3ec-9152aef97d7c" providerId="ADAL" clId="{DE30DB16-56D9-4655-9E40-6B7723526DBC}" dt="2022-10-21T18:13:02.959" v="12" actId="255"/>
        <pc:sldMkLst>
          <pc:docMk/>
          <pc:sldMk cId="324962659" sldId="270"/>
        </pc:sldMkLst>
        <pc:spChg chg="mod">
          <ac:chgData name="Donna Puckett" userId="2063506a-0369-4fa7-b3ec-9152aef97d7c" providerId="ADAL" clId="{DE30DB16-56D9-4655-9E40-6B7723526DBC}" dt="2022-10-21T18:13:02.959" v="12" actId="255"/>
          <ac:spMkLst>
            <pc:docMk/>
            <pc:sldMk cId="324962659" sldId="270"/>
            <ac:spMk id="2" creationId="{4CF4F4B4-4FFA-1B15-FBFF-E5E4C012A789}"/>
          </ac:spMkLst>
        </pc:spChg>
      </pc:sldChg>
      <pc:sldChg chg="modSp mod">
        <pc:chgData name="Donna Puckett" userId="2063506a-0369-4fa7-b3ec-9152aef97d7c" providerId="ADAL" clId="{DE30DB16-56D9-4655-9E40-6B7723526DBC}" dt="2022-10-21T18:12:49.022" v="11" actId="20577"/>
        <pc:sldMkLst>
          <pc:docMk/>
          <pc:sldMk cId="3243008578" sldId="271"/>
        </pc:sldMkLst>
        <pc:spChg chg="mod">
          <ac:chgData name="Donna Puckett" userId="2063506a-0369-4fa7-b3ec-9152aef97d7c" providerId="ADAL" clId="{DE30DB16-56D9-4655-9E40-6B7723526DBC}" dt="2022-10-21T18:12:08.466" v="0" actId="255"/>
          <ac:spMkLst>
            <pc:docMk/>
            <pc:sldMk cId="3243008578" sldId="271"/>
            <ac:spMk id="2" creationId="{4CF4F4B4-4FFA-1B15-FBFF-E5E4C012A789}"/>
          </ac:spMkLst>
        </pc:spChg>
        <pc:spChg chg="mod">
          <ac:chgData name="Donna Puckett" userId="2063506a-0369-4fa7-b3ec-9152aef97d7c" providerId="ADAL" clId="{DE30DB16-56D9-4655-9E40-6B7723526DBC}" dt="2022-10-21T18:12:49.022" v="11" actId="20577"/>
          <ac:spMkLst>
            <pc:docMk/>
            <pc:sldMk cId="3243008578" sldId="271"/>
            <ac:spMk id="3" creationId="{77EBF18A-A8AE-47CC-8930-A17A57007773}"/>
          </ac:spMkLst>
        </pc:spChg>
      </pc:sldChg>
    </pc:docChg>
  </pc:docChgLst>
  <pc:docChgLst>
    <pc:chgData name="Partin, Rivers" userId="S::rpartin@namb.net::876367d0-31b0-4944-b7ae-adf6fcf6fb3b" providerId="AD" clId="Web-{22F5C352-0774-4E7F-BA0B-0F4ADF352B57}"/>
    <pc:docChg chg="addSld modSld">
      <pc:chgData name="Partin, Rivers" userId="S::rpartin@namb.net::876367d0-31b0-4944-b7ae-adf6fcf6fb3b" providerId="AD" clId="Web-{22F5C352-0774-4E7F-BA0B-0F4ADF352B57}" dt="2023-11-07T15:39:13.972" v="1"/>
      <pc:docMkLst>
        <pc:docMk/>
      </pc:docMkLst>
      <pc:sldChg chg="addSp delSp modSp add replId">
        <pc:chgData name="Partin, Rivers" userId="S::rpartin@namb.net::876367d0-31b0-4944-b7ae-adf6fcf6fb3b" providerId="AD" clId="Web-{22F5C352-0774-4E7F-BA0B-0F4ADF352B57}" dt="2023-11-07T15:39:13.972" v="1"/>
        <pc:sldMkLst>
          <pc:docMk/>
          <pc:sldMk cId="4081473336" sldId="260"/>
        </pc:sldMkLst>
        <pc:spChg chg="add mod">
          <ac:chgData name="Partin, Rivers" userId="S::rpartin@namb.net::876367d0-31b0-4944-b7ae-adf6fcf6fb3b" providerId="AD" clId="Web-{22F5C352-0774-4E7F-BA0B-0F4ADF352B57}" dt="2023-11-07T15:39:13.972" v="1"/>
          <ac:spMkLst>
            <pc:docMk/>
            <pc:sldMk cId="4081473336" sldId="260"/>
            <ac:spMk id="4" creationId="{729A6C01-6BF7-05C8-FDD9-7212E7B60C7E}"/>
          </ac:spMkLst>
        </pc:spChg>
        <pc:picChg chg="del">
          <ac:chgData name="Partin, Rivers" userId="S::rpartin@namb.net::876367d0-31b0-4944-b7ae-adf6fcf6fb3b" providerId="AD" clId="Web-{22F5C352-0774-4E7F-BA0B-0F4ADF352B57}" dt="2023-11-07T15:39:13.972" v="1"/>
          <ac:picMkLst>
            <pc:docMk/>
            <pc:sldMk cId="4081473336" sldId="260"/>
            <ac:picMk id="6" creationId="{8551885D-E979-2386-0FFC-5BD30DE7B982}"/>
          </ac:picMkLst>
        </pc:picChg>
      </pc:sldChg>
    </pc:docChg>
  </pc:docChgLst>
  <pc:docChgLst>
    <pc:chgData name="Partin, Rivers" userId="S::rpartin@namb.net::876367d0-31b0-4944-b7ae-adf6fcf6fb3b" providerId="AD" clId="Web-{7BB9BE87-6E25-4B15-BB8E-2B4663AC6578}"/>
    <pc:docChg chg="modSld">
      <pc:chgData name="Partin, Rivers" userId="S::rpartin@namb.net::876367d0-31b0-4944-b7ae-adf6fcf6fb3b" providerId="AD" clId="Web-{7BB9BE87-6E25-4B15-BB8E-2B4663AC6578}" dt="2023-11-07T16:08:58.543" v="25" actId="20577"/>
      <pc:docMkLst>
        <pc:docMk/>
      </pc:docMkLst>
      <pc:sldChg chg="delSp modSp">
        <pc:chgData name="Partin, Rivers" userId="S::rpartin@namb.net::876367d0-31b0-4944-b7ae-adf6fcf6fb3b" providerId="AD" clId="Web-{7BB9BE87-6E25-4B15-BB8E-2B4663AC6578}" dt="2023-11-07T16:08:58.543" v="25" actId="20577"/>
        <pc:sldMkLst>
          <pc:docMk/>
          <pc:sldMk cId="102103364" sldId="261"/>
        </pc:sldMkLst>
        <pc:spChg chg="del">
          <ac:chgData name="Partin, Rivers" userId="S::rpartin@namb.net::876367d0-31b0-4944-b7ae-adf6fcf6fb3b" providerId="AD" clId="Web-{7BB9BE87-6E25-4B15-BB8E-2B4663AC6578}" dt="2023-11-07T16:08:42.074" v="19"/>
          <ac:spMkLst>
            <pc:docMk/>
            <pc:sldMk cId="102103364" sldId="261"/>
            <ac:spMk id="4" creationId="{4E807F30-B43C-01AB-2125-E4683A5BCD69}"/>
          </ac:spMkLst>
        </pc:spChg>
        <pc:spChg chg="mod">
          <ac:chgData name="Partin, Rivers" userId="S::rpartin@namb.net::876367d0-31b0-4944-b7ae-adf6fcf6fb3b" providerId="AD" clId="Web-{7BB9BE87-6E25-4B15-BB8E-2B4663AC6578}" dt="2023-11-07T16:08:58.543" v="25" actId="20577"/>
          <ac:spMkLst>
            <pc:docMk/>
            <pc:sldMk cId="102103364" sldId="261"/>
            <ac:spMk id="9" creationId="{21F935E0-C514-1B5E-B632-56BD9F6274A3}"/>
          </ac:spMkLst>
        </pc:spChg>
        <pc:picChg chg="mod">
          <ac:chgData name="Partin, Rivers" userId="S::rpartin@namb.net::876367d0-31b0-4944-b7ae-adf6fcf6fb3b" providerId="AD" clId="Web-{7BB9BE87-6E25-4B15-BB8E-2B4663AC6578}" dt="2023-11-07T16:08:27.902" v="17" actId="1076"/>
          <ac:picMkLst>
            <pc:docMk/>
            <pc:sldMk cId="102103364" sldId="261"/>
            <ac:picMk id="8" creationId="{7CF4CE90-E25A-9498-9784-B38A1DB833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mage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9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 cop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Image"/>
          <p:cNvSpPr>
            <a:spLocks noGrp="1"/>
          </p:cNvSpPr>
          <p:nvPr>
            <p:ph type="pic" sz="half" idx="13"/>
          </p:nvPr>
        </p:nvSpPr>
        <p:spPr>
          <a:xfrm>
            <a:off x="1383632" y="952500"/>
            <a:ext cx="9525001" cy="114681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73" name="Title Text"/>
          <p:cNvSpPr txBox="1">
            <a:spLocks noGrp="1"/>
          </p:cNvSpPr>
          <p:nvPr>
            <p:ph type="title"/>
          </p:nvPr>
        </p:nvSpPr>
        <p:spPr>
          <a:xfrm>
            <a:off x="12106858" y="952500"/>
            <a:ext cx="10223501" cy="5549901"/>
          </a:xfrm>
          <a:prstGeom prst="rect">
            <a:avLst/>
          </a:prstGeom>
        </p:spPr>
        <p:txBody>
          <a:bodyPr anchor="b"/>
          <a:lstStyle>
            <a:lvl1pPr>
              <a:defRPr sz="8400">
                <a:solidFill>
                  <a:schemeClr val="bg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106858" y="6527800"/>
            <a:ext cx="10223501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5400">
                <a:solidFill>
                  <a:schemeClr val="bg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9503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>
                <a:solidFill>
                  <a:schemeClr val="bg1"/>
                </a:solidFill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143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69072"/>
            <a:ext cx="19621500" cy="84125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chemeClr val="bg1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1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7" r:id="rId3"/>
    <p:sldLayoutId id="2147483658" r:id="rId4"/>
    <p:sldLayoutId id="2147483665" r:id="rId5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24377904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Placeholder 5" descr="Logo&#10;&#10;Description automatically generated with low confidence">
            <a:extLst>
              <a:ext uri="{FF2B5EF4-FFF2-40B4-BE49-F238E27FC236}">
                <a16:creationId xmlns:a16="http://schemas.microsoft.com/office/drawing/2014/main" id="{8551885D-E979-2386-0FFC-5BD30DE7B982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>
          <a:xfrm>
            <a:off x="20" y="2564"/>
            <a:ext cx="24383980" cy="137134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D96D383-5C16-C512-8DA8-ED60201F09DF}"/>
              </a:ext>
            </a:extLst>
          </p:cNvPr>
          <p:cNvSpPr txBox="1"/>
          <p:nvPr/>
        </p:nvSpPr>
        <p:spPr>
          <a:xfrm>
            <a:off x="5075273" y="9184915"/>
            <a:ext cx="14227757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Calibri"/>
              </a:rPr>
              <a:t>CAROLINA </a:t>
            </a:r>
            <a:r>
              <a:rPr lang="en-US" sz="7200">
                <a:solidFill>
                  <a:schemeClr val="bg1"/>
                </a:solidFill>
                <a:latin typeface="Calibri"/>
              </a:rPr>
              <a:t>SANTANDER  </a:t>
            </a:r>
            <a:endParaRPr lang="en-US" sz="7200" dirty="0">
              <a:solidFill>
                <a:schemeClr val="bg1"/>
              </a:solidFill>
              <a:latin typeface="Calibri"/>
            </a:endParaRPr>
          </a:p>
          <a:p>
            <a:r>
              <a:rPr lang="en-US" sz="7200" dirty="0">
                <a:solidFill>
                  <a:schemeClr val="bg1"/>
                </a:solidFill>
                <a:latin typeface="Calibri"/>
              </a:rPr>
              <a:t>SALUD FAMILIAR</a:t>
            </a:r>
          </a:p>
        </p:txBody>
      </p:sp>
    </p:spTree>
    <p:extLst>
      <p:ext uri="{BB962C8B-B14F-4D97-AF65-F5344CB8AC3E}">
        <p14:creationId xmlns:p14="http://schemas.microsoft.com/office/powerpoint/2010/main" val="110587057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b18062-71ef-4bc8-8573-60184d635236">
      <Terms xmlns="http://schemas.microsoft.com/office/infopath/2007/PartnerControls"/>
    </lcf76f155ced4ddcb4097134ff3c332f>
    <TaxCatchAll xmlns="437cb193-19da-4ead-aad1-c13397854c5a" xsi:nil="true"/>
    <SharedWithUsers xmlns="437cb193-19da-4ead-aad1-c13397854c5a">
      <UserInfo>
        <DisplayName>Lively, Chandler</DisplayName>
        <AccountId>12</AccountId>
        <AccountType/>
      </UserInfo>
      <UserInfo>
        <DisplayName>Mallari, Jian</DisplayName>
        <AccountId>61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005DDE3ED0F148850BE0EF286FFFE0" ma:contentTypeVersion="17" ma:contentTypeDescription="Create a new document." ma:contentTypeScope="" ma:versionID="6d9323071d0597d748a62092c67b4bae">
  <xsd:schema xmlns:xsd="http://www.w3.org/2001/XMLSchema" xmlns:xs="http://www.w3.org/2001/XMLSchema" xmlns:p="http://schemas.microsoft.com/office/2006/metadata/properties" xmlns:ns2="b7b18062-71ef-4bc8-8573-60184d635236" xmlns:ns3="437cb193-19da-4ead-aad1-c13397854c5a" targetNamespace="http://schemas.microsoft.com/office/2006/metadata/properties" ma:root="true" ma:fieldsID="0bc7a4f071c072702bc134f14c8ac065" ns2:_="" ns3:_="">
    <xsd:import namespace="b7b18062-71ef-4bc8-8573-60184d635236"/>
    <xsd:import namespace="437cb193-19da-4ead-aad1-c13397854c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18062-71ef-4bc8-8573-60184d6352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eeece08-28a2-4362-890a-528230c06b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7cb193-19da-4ead-aad1-c13397854c5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a5af6a0-c87b-4987-a295-a439eef85836}" ma:internalName="TaxCatchAll" ma:showField="CatchAllData" ma:web="437cb193-19da-4ead-aad1-c13397854c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5F7B6C-D516-43DF-9FFD-CDD56EA50971}">
  <ds:schemaRefs>
    <ds:schemaRef ds:uri="437cb193-19da-4ead-aad1-c13397854c5a"/>
    <ds:schemaRef ds:uri="b7b18062-71ef-4bc8-8573-60184d635236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6F6133-3F0D-4617-9F6A-E2D43FFD08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b18062-71ef-4bc8-8573-60184d635236"/>
    <ds:schemaRef ds:uri="437cb193-19da-4ead-aad1-c13397854c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793F2B-5665-4790-BBCB-A5F11D0AF3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Helvetica Neue</vt:lpstr>
      <vt:lpstr>Helvetica Neue Light</vt:lpstr>
      <vt:lpstr>Helvetica Neue Medium</vt:lpstr>
      <vt:lpstr>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Text</dc:title>
  <dc:creator>Puckett, Donna</dc:creator>
  <cp:lastModifiedBy>Spencer, Dailantra</cp:lastModifiedBy>
  <cp:revision>3</cp:revision>
  <dcterms:modified xsi:type="dcterms:W3CDTF">2024-04-12T12:55:42Z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0x01010098005DDE3ED0F148850BE0EF286FFFE0</vt:lpwstr>
  </property>
  <property fmtid="{D5CDD505-2E9C-101B-9397-08002B2CF9AE}" pid="3" name="MediaServiceImageTags">
    <vt:lpwstr/>
  </property>
</Properties>
</file>