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9" r:id="rId4"/>
    <p:sldId id="260" r:id="rId5"/>
    <p:sldId id="263" r:id="rId6"/>
    <p:sldId id="264" r:id="rId7"/>
    <p:sldId id="261" r:id="rId8"/>
    <p:sldId id="262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0" fontAlgn="auto" latinLnBrk="0" hangingPunct="0">
      <a:lnSpc>
        <a:spcPct val="80000"/>
      </a:lnSpc>
      <a:spcBef>
        <a:spcPts val="0"/>
      </a:spcBef>
      <a:spcAft>
        <a:spcPts val="0"/>
      </a:spcAft>
      <a:buClrTx/>
      <a:buSzTx/>
      <a:buFontTx/>
      <a:buNone/>
      <a:tabLst/>
      <a:defRPr kumimoji="0" sz="6100" b="0" i="0" u="none" strike="noStrike" cap="all" spc="1403" normalizeH="0" baseline="0">
        <a:ln>
          <a:noFill/>
        </a:ln>
        <a:solidFill>
          <a:srgbClr val="FFFFFF"/>
        </a:solidFill>
        <a:effectLst/>
        <a:uFillTx/>
        <a:latin typeface="MontserratRoman-Medium"/>
        <a:ea typeface="MontserratRoman-Medium"/>
        <a:cs typeface="MontserratRoman-Medium"/>
        <a:sym typeface="MontserratRoman-Medium"/>
      </a:defRPr>
    </a:lvl1pPr>
    <a:lvl2pPr marL="0" marR="0" indent="457200" algn="ctr" defTabSz="2438338" rtl="0" fontAlgn="auto" latinLnBrk="0" hangingPunct="0">
      <a:lnSpc>
        <a:spcPct val="80000"/>
      </a:lnSpc>
      <a:spcBef>
        <a:spcPts val="0"/>
      </a:spcBef>
      <a:spcAft>
        <a:spcPts val="0"/>
      </a:spcAft>
      <a:buClrTx/>
      <a:buSzTx/>
      <a:buFontTx/>
      <a:buNone/>
      <a:tabLst/>
      <a:defRPr kumimoji="0" sz="6100" b="0" i="0" u="none" strike="noStrike" cap="all" spc="1403" normalizeH="0" baseline="0">
        <a:ln>
          <a:noFill/>
        </a:ln>
        <a:solidFill>
          <a:srgbClr val="FFFFFF"/>
        </a:solidFill>
        <a:effectLst/>
        <a:uFillTx/>
        <a:latin typeface="MontserratRoman-Medium"/>
        <a:ea typeface="MontserratRoman-Medium"/>
        <a:cs typeface="MontserratRoman-Medium"/>
        <a:sym typeface="MontserratRoman-Medium"/>
      </a:defRPr>
    </a:lvl2pPr>
    <a:lvl3pPr marL="0" marR="0" indent="914400" algn="ctr" defTabSz="2438338" rtl="0" fontAlgn="auto" latinLnBrk="0" hangingPunct="0">
      <a:lnSpc>
        <a:spcPct val="80000"/>
      </a:lnSpc>
      <a:spcBef>
        <a:spcPts val="0"/>
      </a:spcBef>
      <a:spcAft>
        <a:spcPts val="0"/>
      </a:spcAft>
      <a:buClrTx/>
      <a:buSzTx/>
      <a:buFontTx/>
      <a:buNone/>
      <a:tabLst/>
      <a:defRPr kumimoji="0" sz="6100" b="0" i="0" u="none" strike="noStrike" cap="all" spc="1403" normalizeH="0" baseline="0">
        <a:ln>
          <a:noFill/>
        </a:ln>
        <a:solidFill>
          <a:srgbClr val="FFFFFF"/>
        </a:solidFill>
        <a:effectLst/>
        <a:uFillTx/>
        <a:latin typeface="MontserratRoman-Medium"/>
        <a:ea typeface="MontserratRoman-Medium"/>
        <a:cs typeface="MontserratRoman-Medium"/>
        <a:sym typeface="MontserratRoman-Medium"/>
      </a:defRPr>
    </a:lvl3pPr>
    <a:lvl4pPr marL="0" marR="0" indent="1371600" algn="ctr" defTabSz="2438338" rtl="0" fontAlgn="auto" latinLnBrk="0" hangingPunct="0">
      <a:lnSpc>
        <a:spcPct val="80000"/>
      </a:lnSpc>
      <a:spcBef>
        <a:spcPts val="0"/>
      </a:spcBef>
      <a:spcAft>
        <a:spcPts val="0"/>
      </a:spcAft>
      <a:buClrTx/>
      <a:buSzTx/>
      <a:buFontTx/>
      <a:buNone/>
      <a:tabLst/>
      <a:defRPr kumimoji="0" sz="6100" b="0" i="0" u="none" strike="noStrike" cap="all" spc="1403" normalizeH="0" baseline="0">
        <a:ln>
          <a:noFill/>
        </a:ln>
        <a:solidFill>
          <a:srgbClr val="FFFFFF"/>
        </a:solidFill>
        <a:effectLst/>
        <a:uFillTx/>
        <a:latin typeface="MontserratRoman-Medium"/>
        <a:ea typeface="MontserratRoman-Medium"/>
        <a:cs typeface="MontserratRoman-Medium"/>
        <a:sym typeface="MontserratRoman-Medium"/>
      </a:defRPr>
    </a:lvl4pPr>
    <a:lvl5pPr marL="0" marR="0" indent="1828800" algn="ctr" defTabSz="2438338" rtl="0" fontAlgn="auto" latinLnBrk="0" hangingPunct="0">
      <a:lnSpc>
        <a:spcPct val="80000"/>
      </a:lnSpc>
      <a:spcBef>
        <a:spcPts val="0"/>
      </a:spcBef>
      <a:spcAft>
        <a:spcPts val="0"/>
      </a:spcAft>
      <a:buClrTx/>
      <a:buSzTx/>
      <a:buFontTx/>
      <a:buNone/>
      <a:tabLst/>
      <a:defRPr kumimoji="0" sz="6100" b="0" i="0" u="none" strike="noStrike" cap="all" spc="1403" normalizeH="0" baseline="0">
        <a:ln>
          <a:noFill/>
        </a:ln>
        <a:solidFill>
          <a:srgbClr val="FFFFFF"/>
        </a:solidFill>
        <a:effectLst/>
        <a:uFillTx/>
        <a:latin typeface="MontserratRoman-Medium"/>
        <a:ea typeface="MontserratRoman-Medium"/>
        <a:cs typeface="MontserratRoman-Medium"/>
        <a:sym typeface="MontserratRoman-Medium"/>
      </a:defRPr>
    </a:lvl5pPr>
    <a:lvl6pPr marL="0" marR="0" indent="2286000" algn="ctr" defTabSz="2438338" rtl="0" fontAlgn="auto" latinLnBrk="0" hangingPunct="0">
      <a:lnSpc>
        <a:spcPct val="80000"/>
      </a:lnSpc>
      <a:spcBef>
        <a:spcPts val="0"/>
      </a:spcBef>
      <a:spcAft>
        <a:spcPts val="0"/>
      </a:spcAft>
      <a:buClrTx/>
      <a:buSzTx/>
      <a:buFontTx/>
      <a:buNone/>
      <a:tabLst/>
      <a:defRPr kumimoji="0" sz="6100" b="0" i="0" u="none" strike="noStrike" cap="all" spc="1403" normalizeH="0" baseline="0">
        <a:ln>
          <a:noFill/>
        </a:ln>
        <a:solidFill>
          <a:srgbClr val="FFFFFF"/>
        </a:solidFill>
        <a:effectLst/>
        <a:uFillTx/>
        <a:latin typeface="MontserratRoman-Medium"/>
        <a:ea typeface="MontserratRoman-Medium"/>
        <a:cs typeface="MontserratRoman-Medium"/>
        <a:sym typeface="MontserratRoman-Medium"/>
      </a:defRPr>
    </a:lvl6pPr>
    <a:lvl7pPr marL="0" marR="0" indent="2743200" algn="ctr" defTabSz="2438338" rtl="0" fontAlgn="auto" latinLnBrk="0" hangingPunct="0">
      <a:lnSpc>
        <a:spcPct val="80000"/>
      </a:lnSpc>
      <a:spcBef>
        <a:spcPts val="0"/>
      </a:spcBef>
      <a:spcAft>
        <a:spcPts val="0"/>
      </a:spcAft>
      <a:buClrTx/>
      <a:buSzTx/>
      <a:buFontTx/>
      <a:buNone/>
      <a:tabLst/>
      <a:defRPr kumimoji="0" sz="6100" b="0" i="0" u="none" strike="noStrike" cap="all" spc="1403" normalizeH="0" baseline="0">
        <a:ln>
          <a:noFill/>
        </a:ln>
        <a:solidFill>
          <a:srgbClr val="FFFFFF"/>
        </a:solidFill>
        <a:effectLst/>
        <a:uFillTx/>
        <a:latin typeface="MontserratRoman-Medium"/>
        <a:ea typeface="MontserratRoman-Medium"/>
        <a:cs typeface="MontserratRoman-Medium"/>
        <a:sym typeface="MontserratRoman-Medium"/>
      </a:defRPr>
    </a:lvl7pPr>
    <a:lvl8pPr marL="0" marR="0" indent="3200400" algn="ctr" defTabSz="2438338" rtl="0" fontAlgn="auto" latinLnBrk="0" hangingPunct="0">
      <a:lnSpc>
        <a:spcPct val="80000"/>
      </a:lnSpc>
      <a:spcBef>
        <a:spcPts val="0"/>
      </a:spcBef>
      <a:spcAft>
        <a:spcPts val="0"/>
      </a:spcAft>
      <a:buClrTx/>
      <a:buSzTx/>
      <a:buFontTx/>
      <a:buNone/>
      <a:tabLst/>
      <a:defRPr kumimoji="0" sz="6100" b="0" i="0" u="none" strike="noStrike" cap="all" spc="1403" normalizeH="0" baseline="0">
        <a:ln>
          <a:noFill/>
        </a:ln>
        <a:solidFill>
          <a:srgbClr val="FFFFFF"/>
        </a:solidFill>
        <a:effectLst/>
        <a:uFillTx/>
        <a:latin typeface="MontserratRoman-Medium"/>
        <a:ea typeface="MontserratRoman-Medium"/>
        <a:cs typeface="MontserratRoman-Medium"/>
        <a:sym typeface="MontserratRoman-Medium"/>
      </a:defRPr>
    </a:lvl8pPr>
    <a:lvl9pPr marL="0" marR="0" indent="3657600" algn="ctr" defTabSz="2438338" rtl="0" fontAlgn="auto" latinLnBrk="0" hangingPunct="0">
      <a:lnSpc>
        <a:spcPct val="80000"/>
      </a:lnSpc>
      <a:spcBef>
        <a:spcPts val="0"/>
      </a:spcBef>
      <a:spcAft>
        <a:spcPts val="0"/>
      </a:spcAft>
      <a:buClrTx/>
      <a:buSzTx/>
      <a:buFontTx/>
      <a:buNone/>
      <a:tabLst/>
      <a:defRPr kumimoji="0" sz="6100" b="0" i="0" u="none" strike="noStrike" cap="all" spc="1403" normalizeH="0" baseline="0">
        <a:ln>
          <a:noFill/>
        </a:ln>
        <a:solidFill>
          <a:srgbClr val="FFFFFF"/>
        </a:solidFill>
        <a:effectLst/>
        <a:uFillTx/>
        <a:latin typeface="MontserratRoman-Medium"/>
        <a:ea typeface="MontserratRoman-Medium"/>
        <a:cs typeface="MontserratRoman-Medium"/>
        <a:sym typeface="MontserratRoman-Medium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703"/>
  </p:normalViewPr>
  <p:slideViewPr>
    <p:cSldViewPr snapToGrid="0">
      <p:cViewPr varScale="1">
        <p:scale>
          <a:sx n="58" d="100"/>
          <a:sy n="58" d="100"/>
        </p:scale>
        <p:origin x="664" y="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0" name="Shape 15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ver-Log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Agenda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321202"/>
            <a:ext cx="21971000" cy="1526186"/>
          </a:xfrm>
          <a:prstGeom prst="rect">
            <a:avLst/>
          </a:prstGeom>
        </p:spPr>
        <p:txBody>
          <a:bodyPr/>
          <a:lstStyle/>
          <a:p>
            <a:r>
              <a:t>Agenda Title</a:t>
            </a:r>
          </a:p>
        </p:txBody>
      </p:sp>
      <p:sp>
        <p:nvSpPr>
          <p:cNvPr id="99" name="Agenda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698444"/>
            <a:ext cx="21971000" cy="934780"/>
          </a:xfrm>
          <a:prstGeom prst="rect">
            <a:avLst/>
          </a:prstGeom>
        </p:spPr>
        <p:txBody>
          <a:bodyPr lIns="45719" tIns="45719" rIns="45719" bIns="45719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SzTx/>
              <a:buNone/>
              <a:defRPr sz="6100" cap="all" spc="1403"/>
            </a:lvl1pPr>
          </a:lstStyle>
          <a:p>
            <a:r>
              <a:t>Agenda Subtitle</a:t>
            </a:r>
          </a:p>
        </p:txBody>
      </p:sp>
      <p:sp>
        <p:nvSpPr>
          <p:cNvPr id="100" name="Body Level One…"/>
          <p:cNvSpPr txBox="1">
            <a:spLocks noGrp="1"/>
          </p:cNvSpPr>
          <p:nvPr>
            <p:ph type="body" idx="22"/>
          </p:nvPr>
        </p:nvSpPr>
        <p:spPr>
          <a:prstGeom prst="rect">
            <a:avLst/>
          </a:prstGeom>
        </p:spPr>
        <p:txBody>
          <a:bodyPr>
            <a:noAutofit/>
          </a:bodyPr>
          <a:lstStyle>
            <a:lvl1pPr marL="0" indent="0">
              <a:buSzTx/>
              <a:buNone/>
            </a:lvl1pPr>
            <a:lvl2pPr marL="0" indent="457200">
              <a:buSzTx/>
              <a:buNone/>
            </a:lvl2pPr>
            <a:lvl3pPr marL="0" indent="914400">
              <a:buSzTx/>
              <a:buNone/>
            </a:lvl3pPr>
            <a:lvl4pPr marL="0" indent="1371600">
              <a:buSzTx/>
              <a:buNone/>
            </a:lvl4pPr>
            <a:lvl5pPr marL="0" indent="1828800">
              <a:buSz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3311498"/>
            <a:ext cx="21971000" cy="709300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SzTx/>
              <a:buNone/>
              <a:defRPr sz="7000" spc="-140">
                <a:solidFill>
                  <a:srgbClr val="50ACD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indent="457200" algn="ctr">
              <a:spcBef>
                <a:spcPts val="0"/>
              </a:spcBef>
              <a:buSzTx/>
              <a:buNone/>
              <a:defRPr sz="7000" spc="-140">
                <a:solidFill>
                  <a:srgbClr val="50ACDF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indent="914400" algn="ctr">
              <a:spcBef>
                <a:spcPts val="0"/>
              </a:spcBef>
              <a:buSzTx/>
              <a:buNone/>
              <a:defRPr sz="7000" spc="-140">
                <a:solidFill>
                  <a:srgbClr val="50ACDF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indent="1371600" algn="ctr">
              <a:spcBef>
                <a:spcPts val="0"/>
              </a:spcBef>
              <a:buSzTx/>
              <a:buNone/>
              <a:defRPr sz="7000" spc="-140">
                <a:solidFill>
                  <a:srgbClr val="50ACDF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indent="1828800" algn="ctr">
              <a:spcBef>
                <a:spcPts val="0"/>
              </a:spcBef>
              <a:buSzTx/>
              <a:buNone/>
              <a:defRPr sz="7000" spc="-140">
                <a:solidFill>
                  <a:srgbClr val="50ACDF"/>
                </a:solidFill>
                <a:latin typeface="Georgia"/>
                <a:ea typeface="Georgia"/>
                <a:cs typeface="Georgia"/>
                <a:sym typeface="Georgia"/>
              </a:defRPr>
            </a:lvl5pPr>
          </a:lstStyle>
          <a:p>
            <a:r>
              <a:t>Statement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1069125"/>
            <a:ext cx="21971000" cy="7241584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5500" cap="all">
                <a:latin typeface="+mn-lt"/>
                <a:ea typeface="+mn-ea"/>
                <a:cs typeface="+mn-cs"/>
                <a:sym typeface="Avenir Black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15500" cap="all">
                <a:latin typeface="+mn-lt"/>
                <a:ea typeface="+mn-ea"/>
                <a:cs typeface="+mn-cs"/>
                <a:sym typeface="Avenir Black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15500" cap="all">
                <a:latin typeface="+mn-lt"/>
                <a:ea typeface="+mn-ea"/>
                <a:cs typeface="+mn-cs"/>
                <a:sym typeface="Avenir Black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15500" cap="all">
                <a:latin typeface="+mn-lt"/>
                <a:ea typeface="+mn-ea"/>
                <a:cs typeface="+mn-cs"/>
                <a:sym typeface="Avenir Black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15500" cap="all">
                <a:latin typeface="+mn-lt"/>
                <a:ea typeface="+mn-ea"/>
                <a:cs typeface="+mn-cs"/>
                <a:sym typeface="Avenir Black"/>
              </a:defRPr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7" name="Fact informa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8260024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1975054">
              <a:lnSpc>
                <a:spcPct val="80000"/>
              </a:lnSpc>
              <a:spcBef>
                <a:spcPts val="0"/>
              </a:spcBef>
              <a:buSzTx/>
              <a:buNone/>
              <a:defRPr sz="4941" cap="all" spc="1136">
                <a:solidFill>
                  <a:srgbClr val="50ACDF"/>
                </a:solidFill>
              </a:defRPr>
            </a:lvl1pPr>
          </a:lstStyle>
          <a:p>
            <a:r>
              <a:t>Fact information</a:t>
            </a:r>
          </a:p>
        </p:txBody>
      </p:sp>
      <p:sp>
        <p:nvSpPr>
          <p:cNvPr id="11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bg>
      <p:bgPr>
        <a:solidFill>
          <a:srgbClr val="0E27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Image"/>
          <p:cNvSpPr>
            <a:spLocks noGrp="1"/>
          </p:cNvSpPr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6" name="Image"/>
          <p:cNvSpPr>
            <a:spLocks noGrp="1"/>
          </p:cNvSpPr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7" name="Image"/>
          <p:cNvSpPr>
            <a:spLocks noGrp="1"/>
          </p:cNvSpPr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Image"/>
          <p:cNvSpPr>
            <a:spLocks noGrp="1"/>
          </p:cNvSpPr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ver-Logo copy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3546559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z="15800">
                <a:solidFill>
                  <a:srgbClr val="FFFFFF"/>
                </a:solidFill>
              </a:defRPr>
            </a:lvl1pPr>
          </a:lstStyle>
          <a:p>
            <a:r>
              <a:t>Presentation Title</a:t>
            </a:r>
          </a:p>
        </p:txBody>
      </p:sp>
      <p:sp>
        <p:nvSpPr>
          <p:cNvPr id="34" name="First Last"/>
          <p:cNvSpPr txBox="1">
            <a:spLocks noGrp="1"/>
          </p:cNvSpPr>
          <p:nvPr>
            <p:ph type="body" sz="half" idx="21"/>
          </p:nvPr>
        </p:nvSpPr>
        <p:spPr>
          <a:xfrm>
            <a:off x="1206498" y="8143737"/>
            <a:ext cx="21971004" cy="46482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SzTx/>
              <a:buNone/>
              <a:defRPr sz="6100" cap="all" spc="1403">
                <a:solidFill>
                  <a:srgbClr val="50ACDF"/>
                </a:solidFill>
              </a:defRPr>
            </a:lvl1pPr>
          </a:lstStyle>
          <a:p>
            <a:r>
              <a:t>First Last</a:t>
            </a:r>
          </a:p>
        </p:txBody>
      </p:sp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 Al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910457886_1434x1669.jpg"/>
          <p:cNvSpPr>
            <a:spLocks noGrp="1"/>
          </p:cNvSpPr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4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r>
              <a:t>Slide Title</a:t>
            </a:r>
          </a:p>
        </p:txBody>
      </p:sp>
      <p:sp>
        <p:nvSpPr>
          <p:cNvPr id="4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SzTx/>
              <a:buNone/>
            </a:lvl1pPr>
            <a:lvl2pPr marL="0" indent="457200">
              <a:spcBef>
                <a:spcPts val="0"/>
              </a:spcBef>
              <a:buSzTx/>
              <a:buNone/>
            </a:lvl2pPr>
            <a:lvl3pPr marL="0" indent="914400">
              <a:spcBef>
                <a:spcPts val="0"/>
              </a:spcBef>
              <a:buSzTx/>
              <a:buNone/>
            </a:lvl3pPr>
            <a:lvl4pPr marL="0" indent="1371600">
              <a:spcBef>
                <a:spcPts val="0"/>
              </a:spcBef>
              <a:buSzTx/>
              <a:buNone/>
            </a:lvl4pPr>
            <a:lvl5pPr marL="0" indent="1828800">
              <a:spcBef>
                <a:spcPts val="0"/>
              </a:spcBef>
              <a:buSzTx/>
              <a:buNone/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lide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53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681021"/>
            <a:ext cx="21971000" cy="934779"/>
          </a:xfrm>
          <a:prstGeom prst="rect">
            <a:avLst/>
          </a:prstGeom>
        </p:spPr>
        <p:txBody>
          <a:bodyPr lIns="45719" tIns="45719" rIns="45719" bIns="45719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SzTx/>
              <a:buNone/>
              <a:defRPr sz="6100" cap="all" spc="1403"/>
            </a:lvl1pPr>
          </a:lstStyle>
          <a:p>
            <a:r>
              <a:t>Slide Subtitle</a:t>
            </a:r>
          </a:p>
        </p:txBody>
      </p:sp>
      <p:sp>
        <p:nvSpPr>
          <p:cNvPr id="54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Body Level One…"/>
          <p:cNvSpPr txBox="1">
            <a:spLocks noGrp="1"/>
          </p:cNvSpPr>
          <p:nvPr>
            <p:ph type="body" idx="21"/>
          </p:nvPr>
        </p:nvSpPr>
        <p:spPr>
          <a:xfrm>
            <a:off x="1206500" y="2729994"/>
            <a:ext cx="21971000" cy="8256012"/>
          </a:xfrm>
          <a:prstGeom prst="rect">
            <a:avLst/>
          </a:prstGeom>
        </p:spPr>
        <p:txBody>
          <a:bodyPr/>
          <a:lstStyle>
            <a:lvl1pPr marL="571500" indent="-571500"/>
            <a:lvl2pPr marL="1181100" indent="-571500"/>
            <a:lvl3pPr marL="1790700" indent="-571500"/>
            <a:lvl4pPr marL="2400300" indent="-571500"/>
            <a:lvl5pPr marL="3009900" indent="-571500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bg>
      <p:bgPr>
        <a:solidFill>
          <a:srgbClr val="0E27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724588"/>
            <a:ext cx="10698917" cy="934780"/>
          </a:xfrm>
          <a:prstGeom prst="rect">
            <a:avLst/>
          </a:prstGeom>
        </p:spPr>
        <p:txBody>
          <a:bodyPr lIns="45719" tIns="45719" rIns="45719" bIns="45719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SzTx/>
              <a:buNone/>
              <a:defRPr sz="6100" cap="all" spc="1403"/>
            </a:lvl1pPr>
          </a:lstStyle>
          <a:p>
            <a:r>
              <a:t>Slide Subtitle</a:t>
            </a:r>
          </a:p>
        </p:txBody>
      </p:sp>
      <p:sp>
        <p:nvSpPr>
          <p:cNvPr id="71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>
            <a:noAutofit/>
          </a:bodyPr>
          <a:lstStyle>
            <a:lvl1pPr marL="571500" indent="-571500"/>
            <a:lvl2pPr marL="1181100" indent="-571500"/>
            <a:lvl3pPr marL="1790700" indent="-571500"/>
            <a:lvl4pPr marL="2400300" indent="-571500"/>
            <a:lvl5pPr marL="3009900" indent="-571500"/>
          </a:lstStyle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72" name="660384004_1290x1720.jpg"/>
          <p:cNvSpPr>
            <a:spLocks noGrp="1"/>
          </p:cNvSpPr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7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344899"/>
            <a:ext cx="9779000" cy="1496935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7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ec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 algn="ctr">
              <a:defRPr sz="6100" spc="1403"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r>
              <a:t>Section Title</a:t>
            </a:r>
          </a:p>
        </p:txBody>
      </p:sp>
      <p:sp>
        <p:nvSpPr>
          <p:cNvPr id="8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344899"/>
            <a:ext cx="21971000" cy="1523905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90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681021"/>
            <a:ext cx="21971000" cy="934779"/>
          </a:xfrm>
          <a:prstGeom prst="rect">
            <a:avLst/>
          </a:prstGeom>
        </p:spPr>
        <p:txBody>
          <a:bodyPr lIns="45719" tIns="45719" rIns="45719" bIns="45719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SzTx/>
              <a:buNone/>
              <a:defRPr sz="6100" cap="all" spc="1403"/>
            </a:lvl1pPr>
          </a:lstStyle>
          <a:p>
            <a:r>
              <a:t>Slide Subtitle</a:t>
            </a:r>
          </a:p>
        </p:txBody>
      </p:sp>
      <p:sp>
        <p:nvSpPr>
          <p:cNvPr id="9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368596"/>
            <a:ext cx="21971000" cy="15830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/>
          <a:lstStyle/>
          <a:p>
            <a:r>
              <a:t>Slide Title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3845659"/>
            <a:ext cx="21971000" cy="82560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>
            <a:lvl2pPr marL="1219200" indent="-609600"/>
            <a:lvl3pPr marL="1828800" indent="-609600"/>
            <a:lvl4pPr marL="2438400" indent="-609600"/>
            <a:lvl5pPr marL="3048000" indent="-609600"/>
          </a:lstStyle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lnSpc>
                <a:spcPct val="100000"/>
              </a:lnSpc>
              <a:defRPr sz="1800" cap="none" spc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</p:sldLayoutIdLst>
  <p:transition spd="med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100" b="0" i="0" u="none" strike="noStrike" cap="all" spc="0" baseline="0">
          <a:solidFill>
            <a:srgbClr val="50ACDF"/>
          </a:solidFill>
          <a:uFillTx/>
          <a:latin typeface="+mn-lt"/>
          <a:ea typeface="+mn-ea"/>
          <a:cs typeface="+mn-cs"/>
          <a:sym typeface="Avenir Black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100" b="0" i="0" u="none" strike="noStrike" cap="all" spc="0" baseline="0">
          <a:solidFill>
            <a:srgbClr val="50ACDF"/>
          </a:solidFill>
          <a:uFillTx/>
          <a:latin typeface="+mn-lt"/>
          <a:ea typeface="+mn-ea"/>
          <a:cs typeface="+mn-cs"/>
          <a:sym typeface="Avenir Black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100" b="0" i="0" u="none" strike="noStrike" cap="all" spc="0" baseline="0">
          <a:solidFill>
            <a:srgbClr val="50ACDF"/>
          </a:solidFill>
          <a:uFillTx/>
          <a:latin typeface="+mn-lt"/>
          <a:ea typeface="+mn-ea"/>
          <a:cs typeface="+mn-cs"/>
          <a:sym typeface="Avenir Black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100" b="0" i="0" u="none" strike="noStrike" cap="all" spc="0" baseline="0">
          <a:solidFill>
            <a:srgbClr val="50ACDF"/>
          </a:solidFill>
          <a:uFillTx/>
          <a:latin typeface="+mn-lt"/>
          <a:ea typeface="+mn-ea"/>
          <a:cs typeface="+mn-cs"/>
          <a:sym typeface="Avenir Black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100" b="0" i="0" u="none" strike="noStrike" cap="all" spc="0" baseline="0">
          <a:solidFill>
            <a:srgbClr val="50ACDF"/>
          </a:solidFill>
          <a:uFillTx/>
          <a:latin typeface="+mn-lt"/>
          <a:ea typeface="+mn-ea"/>
          <a:cs typeface="+mn-cs"/>
          <a:sym typeface="Avenir Black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100" b="0" i="0" u="none" strike="noStrike" cap="all" spc="0" baseline="0">
          <a:solidFill>
            <a:srgbClr val="50ACDF"/>
          </a:solidFill>
          <a:uFillTx/>
          <a:latin typeface="+mn-lt"/>
          <a:ea typeface="+mn-ea"/>
          <a:cs typeface="+mn-cs"/>
          <a:sym typeface="Avenir Black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100" b="0" i="0" u="none" strike="noStrike" cap="all" spc="0" baseline="0">
          <a:solidFill>
            <a:srgbClr val="50ACDF"/>
          </a:solidFill>
          <a:uFillTx/>
          <a:latin typeface="+mn-lt"/>
          <a:ea typeface="+mn-ea"/>
          <a:cs typeface="+mn-cs"/>
          <a:sym typeface="Avenir Black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100" b="0" i="0" u="none" strike="noStrike" cap="all" spc="0" baseline="0">
          <a:solidFill>
            <a:srgbClr val="50ACDF"/>
          </a:solidFill>
          <a:uFillTx/>
          <a:latin typeface="+mn-lt"/>
          <a:ea typeface="+mn-ea"/>
          <a:cs typeface="+mn-cs"/>
          <a:sym typeface="Avenir Black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100" b="0" i="0" u="none" strike="noStrike" cap="all" spc="0" baseline="0">
          <a:solidFill>
            <a:srgbClr val="50ACDF"/>
          </a:solidFill>
          <a:uFillTx/>
          <a:latin typeface="+mn-lt"/>
          <a:ea typeface="+mn-ea"/>
          <a:cs typeface="+mn-cs"/>
          <a:sym typeface="Avenir Black"/>
        </a:defRPr>
      </a:lvl9pPr>
    </p:titleStyle>
    <p:bodyStyle>
      <a:lvl1pPr marL="609599" marR="0" indent="-609599" algn="l" defTabSz="2438338" rtl="0" latinLnBrk="0">
        <a:lnSpc>
          <a:spcPct val="10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500" b="0" i="0" u="none" strike="noStrike" cap="none" spc="0" baseline="0">
          <a:solidFill>
            <a:srgbClr val="FFFFFF"/>
          </a:solidFill>
          <a:uFillTx/>
          <a:latin typeface="Avenir Book"/>
          <a:ea typeface="Avenir Book"/>
          <a:cs typeface="Avenir Book"/>
          <a:sym typeface="Avenir Book"/>
        </a:defRPr>
      </a:lvl1pPr>
      <a:lvl2pPr marL="1181100" marR="0" indent="-571500" algn="l" defTabSz="2438338" rtl="0" latinLnBrk="0">
        <a:lnSpc>
          <a:spcPct val="10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500" b="0" i="0" u="none" strike="noStrike" cap="none" spc="0" baseline="0">
          <a:solidFill>
            <a:srgbClr val="FFFFFF"/>
          </a:solidFill>
          <a:uFillTx/>
          <a:latin typeface="Avenir Book"/>
          <a:ea typeface="Avenir Book"/>
          <a:cs typeface="Avenir Book"/>
          <a:sym typeface="Avenir Book"/>
        </a:defRPr>
      </a:lvl2pPr>
      <a:lvl3pPr marL="1790700" marR="0" indent="-571500" algn="l" defTabSz="2438338" rtl="0" latinLnBrk="0">
        <a:lnSpc>
          <a:spcPct val="10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500" b="0" i="0" u="none" strike="noStrike" cap="none" spc="0" baseline="0">
          <a:solidFill>
            <a:srgbClr val="FFFFFF"/>
          </a:solidFill>
          <a:uFillTx/>
          <a:latin typeface="Avenir Book"/>
          <a:ea typeface="Avenir Book"/>
          <a:cs typeface="Avenir Book"/>
          <a:sym typeface="Avenir Book"/>
        </a:defRPr>
      </a:lvl3pPr>
      <a:lvl4pPr marL="2400300" marR="0" indent="-571500" algn="l" defTabSz="2438338" rtl="0" latinLnBrk="0">
        <a:lnSpc>
          <a:spcPct val="10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500" b="0" i="0" u="none" strike="noStrike" cap="none" spc="0" baseline="0">
          <a:solidFill>
            <a:srgbClr val="FFFFFF"/>
          </a:solidFill>
          <a:uFillTx/>
          <a:latin typeface="Avenir Book"/>
          <a:ea typeface="Avenir Book"/>
          <a:cs typeface="Avenir Book"/>
          <a:sym typeface="Avenir Book"/>
        </a:defRPr>
      </a:lvl4pPr>
      <a:lvl5pPr marL="3009900" marR="0" indent="-571500" algn="l" defTabSz="2438338" rtl="0" latinLnBrk="0">
        <a:lnSpc>
          <a:spcPct val="10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500" b="0" i="0" u="none" strike="noStrike" cap="none" spc="0" baseline="0">
          <a:solidFill>
            <a:srgbClr val="FFFFFF"/>
          </a:solidFill>
          <a:uFillTx/>
          <a:latin typeface="Avenir Book"/>
          <a:ea typeface="Avenir Book"/>
          <a:cs typeface="Avenir Book"/>
          <a:sym typeface="Avenir Book"/>
        </a:defRPr>
      </a:lvl5pPr>
      <a:lvl6pPr marL="3619500" marR="0" indent="-571500" algn="l" defTabSz="2438338" rtl="0" latinLnBrk="0">
        <a:lnSpc>
          <a:spcPct val="10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500" b="0" i="0" u="none" strike="noStrike" cap="none" spc="0" baseline="0">
          <a:solidFill>
            <a:srgbClr val="FFFFFF"/>
          </a:solidFill>
          <a:uFillTx/>
          <a:latin typeface="Avenir Book"/>
          <a:ea typeface="Avenir Book"/>
          <a:cs typeface="Avenir Book"/>
          <a:sym typeface="Avenir Book"/>
        </a:defRPr>
      </a:lvl6pPr>
      <a:lvl7pPr marL="4229100" marR="0" indent="-571500" algn="l" defTabSz="2438338" rtl="0" latinLnBrk="0">
        <a:lnSpc>
          <a:spcPct val="10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500" b="0" i="0" u="none" strike="noStrike" cap="none" spc="0" baseline="0">
          <a:solidFill>
            <a:srgbClr val="FFFFFF"/>
          </a:solidFill>
          <a:uFillTx/>
          <a:latin typeface="Avenir Book"/>
          <a:ea typeface="Avenir Book"/>
          <a:cs typeface="Avenir Book"/>
          <a:sym typeface="Avenir Book"/>
        </a:defRPr>
      </a:lvl7pPr>
      <a:lvl8pPr marL="4838700" marR="0" indent="-571500" algn="l" defTabSz="2438338" rtl="0" latinLnBrk="0">
        <a:lnSpc>
          <a:spcPct val="10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500" b="0" i="0" u="none" strike="noStrike" cap="none" spc="0" baseline="0">
          <a:solidFill>
            <a:srgbClr val="FFFFFF"/>
          </a:solidFill>
          <a:uFillTx/>
          <a:latin typeface="Avenir Book"/>
          <a:ea typeface="Avenir Book"/>
          <a:cs typeface="Avenir Book"/>
          <a:sym typeface="Avenir Book"/>
        </a:defRPr>
      </a:lvl8pPr>
      <a:lvl9pPr marL="5448300" marR="0" indent="-571500" algn="l" defTabSz="2438338" rtl="0" latinLnBrk="0">
        <a:lnSpc>
          <a:spcPct val="10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500" b="0" i="0" u="none" strike="noStrike" cap="none" spc="0" baseline="0">
          <a:solidFill>
            <a:srgbClr val="FFFFFF"/>
          </a:solidFill>
          <a:uFillTx/>
          <a:latin typeface="Avenir Book"/>
          <a:ea typeface="Avenir Book"/>
          <a:cs typeface="Avenir Book"/>
          <a:sym typeface="Avenir Book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s-ES" dirty="0"/>
              <a:t>Creando una cultura de oración</a:t>
            </a:r>
            <a:endParaRPr dirty="0"/>
          </a:p>
        </p:txBody>
      </p:sp>
      <p:sp>
        <p:nvSpPr>
          <p:cNvPr id="153" name="First Last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s-ES" dirty="0" err="1"/>
              <a:t>Strategic</a:t>
            </a:r>
            <a:r>
              <a:rPr lang="es-ES" dirty="0"/>
              <a:t> </a:t>
            </a:r>
            <a:r>
              <a:rPr lang="es-ES" dirty="0" err="1"/>
              <a:t>renewal</a:t>
            </a:r>
            <a:endParaRPr dirty="0"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99C80B5-0FF8-5D2F-C4FF-B5BAAD9615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06500" y="2278203"/>
            <a:ext cx="21971000" cy="7241584"/>
          </a:xfrm>
        </p:spPr>
        <p:txBody>
          <a:bodyPr/>
          <a:lstStyle/>
          <a:p>
            <a:r>
              <a:rPr lang="es-ES_tradnl" sz="9600" b="1" i="1" cap="none" dirty="0">
                <a:solidFill>
                  <a:srgbClr val="00B0F0"/>
                </a:solidFill>
                <a:latin typeface="Georgia Pro Black" panose="020F0502020204030204" pitchFamily="34" charset="0"/>
                <a:cs typeface="Georgia Pro Black" panose="020F0502020204030204" pitchFamily="34" charset="0"/>
              </a:rPr>
              <a:t>El nivel de oración de una iglesia, nunca se elevará más allá del ejemplo personal o la pasión del líder.</a:t>
            </a:r>
          </a:p>
        </p:txBody>
      </p:sp>
    </p:spTree>
    <p:extLst>
      <p:ext uri="{BB962C8B-B14F-4D97-AF65-F5344CB8AC3E}">
        <p14:creationId xmlns:p14="http://schemas.microsoft.com/office/powerpoint/2010/main" val="791996989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48B5AF-05C1-4289-6341-6615961EB5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9600" dirty="0"/>
              <a:t>UNA CULTURA DE ORACIÓN FLORECE EN LA EXPERIENCIA Y NO EN LA EXPLICACIÓN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E3BEB25-B320-A568-A2C6-584C208D5E3C}"/>
              </a:ext>
            </a:extLst>
          </p:cNvPr>
          <p:cNvSpPr>
            <a:spLocks noGrp="1"/>
          </p:cNvSpPr>
          <p:nvPr>
            <p:ph type="body" sz="half" idx="21"/>
          </p:nvPr>
        </p:nvSpPr>
        <p:spPr/>
        <p:txBody>
          <a:bodyPr/>
          <a:lstStyle/>
          <a:p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63395265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99C80B5-0FF8-5D2F-C4FF-B5BAAD9615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06500" y="2278203"/>
            <a:ext cx="21971000" cy="7241584"/>
          </a:xfrm>
        </p:spPr>
        <p:txBody>
          <a:bodyPr/>
          <a:lstStyle/>
          <a:p>
            <a:r>
              <a:rPr lang="es-ES_tradnl" sz="9600" b="1" i="1" cap="none" dirty="0">
                <a:solidFill>
                  <a:srgbClr val="00B0F0"/>
                </a:solidFill>
                <a:latin typeface="Georgia Pro Black" panose="020F0502020204030204" pitchFamily="34" charset="0"/>
                <a:cs typeface="Georgia Pro Black" panose="020F0502020204030204" pitchFamily="34" charset="0"/>
              </a:rPr>
              <a:t>Una pasión por buscar el rostro del Señor en la oración se contagia más que se enseña.</a:t>
            </a:r>
          </a:p>
        </p:txBody>
      </p:sp>
    </p:spTree>
    <p:extLst>
      <p:ext uri="{BB962C8B-B14F-4D97-AF65-F5344CB8AC3E}">
        <p14:creationId xmlns:p14="http://schemas.microsoft.com/office/powerpoint/2010/main" val="3797396025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7B82A0-0E68-B9C4-D8F8-B5C065F84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9600" dirty="0"/>
              <a:t>Una cultura de oración se arraiga en comunidad</a:t>
            </a:r>
          </a:p>
        </p:txBody>
      </p:sp>
    </p:spTree>
    <p:extLst>
      <p:ext uri="{BB962C8B-B14F-4D97-AF65-F5344CB8AC3E}">
        <p14:creationId xmlns:p14="http://schemas.microsoft.com/office/powerpoint/2010/main" val="1590820107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203442C-CED7-5631-66FC-24231AB417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6000" dirty="0"/>
              <a:t>¨ </a:t>
            </a:r>
            <a:r>
              <a:rPr lang="es-ES_tradnl" sz="6000" dirty="0"/>
              <a:t>El sello distintivo de la civilización occidental ha sido el </a:t>
            </a:r>
            <a:r>
              <a:rPr lang="es-ES_tradnl" sz="6000" dirty="0">
                <a:solidFill>
                  <a:schemeClr val="bg1"/>
                </a:solidFill>
              </a:rPr>
              <a:t>individualismo</a:t>
            </a:r>
            <a:r>
              <a:rPr lang="es-ES_tradnl" sz="6000" dirty="0"/>
              <a:t>. Debido a nuestra filosofía de vida, estamos acostumbrados a los pronombres personales "yo"  "mi" y "me". No se nos ha enseñado a pensar en términos de "nosotros" y "nuestro". </a:t>
            </a:r>
          </a:p>
          <a:p>
            <a:endParaRPr lang="es-ES_tradnl" sz="6000" dirty="0"/>
          </a:p>
          <a:p>
            <a:r>
              <a:rPr lang="es-ES_tradnl" sz="6000" dirty="0"/>
              <a:t>En consecuencia, individualizamos muchos aspectos del Nuevo Testamento, enfatizando así a menudo la oración personal. </a:t>
            </a:r>
          </a:p>
          <a:p>
            <a:r>
              <a:rPr lang="es-ES_tradnl" sz="6000" dirty="0"/>
              <a:t>Lo cierto es que el Libro de los Hechos y las Epístolas hablan más sobre la oración corporativa, el aprendizaje corporativo de la verdad bíblica, el evangelismo corporativo, y la madurez y crecimiento cristiano corporativo que sobre los aspectos personales de estas disciplinas cristianas...¨ </a:t>
            </a:r>
            <a:r>
              <a:rPr lang="es-ES_tradnl" sz="4800" dirty="0"/>
              <a:t>Gene </a:t>
            </a:r>
            <a:r>
              <a:rPr lang="es-ES_tradnl" sz="4800" dirty="0" err="1"/>
              <a:t>Getze</a:t>
            </a:r>
            <a:endParaRPr lang="es-ES_tradnl" sz="4800" dirty="0"/>
          </a:p>
        </p:txBody>
      </p:sp>
    </p:spTree>
    <p:extLst>
      <p:ext uri="{BB962C8B-B14F-4D97-AF65-F5344CB8AC3E}">
        <p14:creationId xmlns:p14="http://schemas.microsoft.com/office/powerpoint/2010/main" val="3955896688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CF3C99-243D-ACC6-FEAB-E3906DDBF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9600" dirty="0"/>
              <a:t>Una cultura de oración surge de una motivación solida</a:t>
            </a:r>
          </a:p>
        </p:txBody>
      </p:sp>
    </p:spTree>
    <p:extLst>
      <p:ext uri="{BB962C8B-B14F-4D97-AF65-F5344CB8AC3E}">
        <p14:creationId xmlns:p14="http://schemas.microsoft.com/office/powerpoint/2010/main" val="976298837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55239C-B724-42A2-FE15-0D963BD21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22F1EB-3853-90DF-B4E7-A886A1616AE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s-ES_tradnl" dirty="0"/>
              <a:t>Surge de una motivación solida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FE6518-73E5-E8DB-0400-1B63FD67A6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_tradnl" sz="5400" dirty="0"/>
              <a:t>Esta motivación para que sea perdurable, tiene que estar arraigada en una realidad que no cambia.</a:t>
            </a:r>
          </a:p>
          <a:p>
            <a:r>
              <a:rPr lang="es-ES_tradnl" sz="5400" b="1" dirty="0"/>
              <a:t>La única motivación para seguir orando, es que solo Él es digno de ser buscado</a:t>
            </a:r>
            <a:r>
              <a:rPr lang="es-ES_tradnl" sz="4800" dirty="0"/>
              <a:t>.</a:t>
            </a:r>
          </a:p>
          <a:p>
            <a:r>
              <a:rPr lang="es-ES_tradnl" sz="5400" dirty="0"/>
              <a:t>Este es el único tipo de oración que seguiremos orando por toda la eternidad: ¨ Digno es el Cordero que fue inmolado…¨ (Apocalipsis 5:12)</a:t>
            </a:r>
          </a:p>
        </p:txBody>
      </p:sp>
    </p:spTree>
    <p:extLst>
      <p:ext uri="{BB962C8B-B14F-4D97-AF65-F5344CB8AC3E}">
        <p14:creationId xmlns:p14="http://schemas.microsoft.com/office/powerpoint/2010/main" val="1269187860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F624B8-32D5-BB7D-03BF-009A163DC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9600" dirty="0"/>
              <a:t>Una cultura de oración promueve el avance del reino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3952B3-9782-2937-05F0-AE1CBE29D7BC}"/>
              </a:ext>
            </a:extLst>
          </p:cNvPr>
          <p:cNvSpPr>
            <a:spLocks noGrp="1"/>
          </p:cNvSpPr>
          <p:nvPr>
            <p:ph type="body" sz="half" idx="21"/>
          </p:nvPr>
        </p:nvSpPr>
        <p:spPr/>
        <p:txBody>
          <a:bodyPr/>
          <a:lstStyle/>
          <a:p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723006865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2401B-8C1E-C643-D7BC-B1889005A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9600" dirty="0"/>
              <a:t>Una cultura de oración lleva tiempo cultivarla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9A2D21-709B-F0DA-0CFB-1CB1AD74A13C}"/>
              </a:ext>
            </a:extLst>
          </p:cNvPr>
          <p:cNvSpPr>
            <a:spLocks noGrp="1"/>
          </p:cNvSpPr>
          <p:nvPr>
            <p:ph type="body" sz="half" idx="21"/>
          </p:nvPr>
        </p:nvSpPr>
        <p:spPr/>
        <p:txBody>
          <a:bodyPr/>
          <a:lstStyle/>
          <a:p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963792552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32735-0051-60B7-DB0A-536C60068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9600" dirty="0"/>
              <a:t>Una cultura de oración conlleva una guerra espiritual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1C4ADC-28EE-4DF6-CF33-B51DC20E0456}"/>
              </a:ext>
            </a:extLst>
          </p:cNvPr>
          <p:cNvSpPr>
            <a:spLocks noGrp="1"/>
          </p:cNvSpPr>
          <p:nvPr>
            <p:ph type="body" sz="half" idx="21"/>
          </p:nvPr>
        </p:nvSpPr>
        <p:spPr/>
        <p:txBody>
          <a:bodyPr/>
          <a:lstStyle/>
          <a:p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545651786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3BA102-F8F2-83C4-AA0C-A5EF33A6A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 taller de </a:t>
            </a:r>
            <a:r>
              <a:rPr lang="es-ES_tradnl" dirty="0"/>
              <a:t>oración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C0B2A3-ED7E-C237-7B53-6736BB73117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s-ES_tradnl" dirty="0"/>
              <a:t>¿Qué es, qué no es y un por qué?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D2C6EA-8E8D-24FD-1482-1F4563B88011}"/>
              </a:ext>
            </a:extLst>
          </p:cNvPr>
          <p:cNvSpPr>
            <a:spLocks noGrp="1"/>
          </p:cNvSpPr>
          <p:nvPr>
            <p:ph type="body" idx="22"/>
          </p:nvPr>
        </p:nvSpPr>
        <p:spPr/>
        <p:txBody>
          <a:bodyPr/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s-ES_tradnl" sz="4800" dirty="0"/>
              <a:t>No es una sesión más…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s-ES_tradnl" sz="4800" dirty="0"/>
              <a:t>No es un mensaje expositivo…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s-ES_tradnl" sz="4800" dirty="0"/>
              <a:t>La intención es generar un espacio interactivo, proveerles de una experiencia práctica y salir de aquí con algo para accionar.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s-ES_tradnl" sz="4800" dirty="0"/>
              <a:t>¿Por qué?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s-ES_tradnl" sz="4800" dirty="0"/>
              <a:t>Porque uno de nuestros valores claves como </a:t>
            </a:r>
            <a:r>
              <a:rPr lang="es-ES_tradnl" sz="4800" dirty="0" err="1"/>
              <a:t>network</a:t>
            </a:r>
            <a:r>
              <a:rPr lang="es-ES_tradnl" sz="4800" dirty="0"/>
              <a:t> es, </a:t>
            </a:r>
            <a:r>
              <a:rPr lang="es-ES_tradnl" sz="4800" b="1" i="1" u="none" strike="noStrike" dirty="0">
                <a:solidFill>
                  <a:schemeClr val="bg1"/>
                </a:solidFill>
                <a:effectLst/>
                <a:latin typeface="inherit"/>
              </a:rPr>
              <a:t>Devoción profunda:</a:t>
            </a:r>
            <a:br>
              <a:rPr lang="es-ES_tradnl" sz="4800" b="0" i="1" u="none" strike="noStrike" dirty="0">
                <a:solidFill>
                  <a:schemeClr val="bg1"/>
                </a:solidFill>
                <a:effectLst/>
                <a:latin typeface="inherit"/>
              </a:rPr>
            </a:br>
            <a:r>
              <a:rPr lang="es-ES_tradnl" sz="4800" b="0" i="1" u="none" strike="noStrike" dirty="0">
                <a:solidFill>
                  <a:schemeClr val="bg1"/>
                </a:solidFill>
                <a:effectLst/>
                <a:latin typeface="inherit"/>
              </a:rPr>
              <a:t>Sin la oración y la Palabra, somos ineficaces.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dirty="0"/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112849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065D4A-E5DE-0A09-2B0C-FACA7E105C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9600" dirty="0"/>
              <a:t>Una cultura de oración celebra la gracia de dios en una respuesta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F752DE-B996-2E78-C98B-F7EBF131E6D0}"/>
              </a:ext>
            </a:extLst>
          </p:cNvPr>
          <p:cNvSpPr>
            <a:spLocks noGrp="1"/>
          </p:cNvSpPr>
          <p:nvPr>
            <p:ph type="body" sz="half" idx="21"/>
          </p:nvPr>
        </p:nvSpPr>
        <p:spPr/>
        <p:txBody>
          <a:bodyPr/>
          <a:lstStyle/>
          <a:p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91144106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203442C-CED7-5631-66FC-24231AB417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¨ </a:t>
            </a:r>
            <a:r>
              <a:rPr lang="es-ES_tradnl" dirty="0"/>
              <a:t>Hemos estado intentando que pase Hechos 2, sin darnos cuenta, que Hechos 1 viene antes. El lazo entre, </a:t>
            </a:r>
            <a:r>
              <a:rPr lang="es-ES_tradnl" i="1" dirty="0"/>
              <a:t>esperar el Espíritu Santo</a:t>
            </a:r>
            <a:r>
              <a:rPr lang="es-ES_tradnl" dirty="0"/>
              <a:t> de Hechos 1 y el </a:t>
            </a:r>
            <a:r>
              <a:rPr lang="es-ES_tradnl" i="1" dirty="0"/>
              <a:t>derramamiento del Espíritu Santo</a:t>
            </a:r>
            <a:r>
              <a:rPr lang="es-ES_tradnl" dirty="0"/>
              <a:t> en Hechos 2 es Hechos 1:14: todos estos </a:t>
            </a:r>
            <a:r>
              <a:rPr lang="es-ES_tradnl" i="1" dirty="0"/>
              <a:t>perseveraban unánimes en oración y ruego</a:t>
            </a:r>
            <a:r>
              <a:rPr lang="es-ES_tradnl" dirty="0"/>
              <a:t>…¨</a:t>
            </a:r>
          </a:p>
          <a:p>
            <a:pPr algn="r"/>
            <a:endParaRPr lang="es-ES_tradnl" sz="5400" dirty="0"/>
          </a:p>
          <a:p>
            <a:pPr algn="r"/>
            <a:r>
              <a:rPr lang="es-ES_tradnl" sz="5400" dirty="0"/>
              <a:t>Woody </a:t>
            </a:r>
            <a:r>
              <a:rPr lang="es-ES_tradnl" sz="5400" dirty="0" err="1"/>
              <a:t>Torrence</a:t>
            </a:r>
            <a:endParaRPr lang="es-ES_tradnl" sz="5400" dirty="0"/>
          </a:p>
        </p:txBody>
      </p:sp>
    </p:spTree>
    <p:extLst>
      <p:ext uri="{BB962C8B-B14F-4D97-AF65-F5344CB8AC3E}">
        <p14:creationId xmlns:p14="http://schemas.microsoft.com/office/powerpoint/2010/main" val="719637667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4848B-2C09-D0AA-F211-9B1DA8E119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s-ES_tradnl" dirty="0"/>
              <a:t>verdades VITALES al crear una cultura de oración</a:t>
            </a:r>
          </a:p>
        </p:txBody>
      </p:sp>
    </p:spTree>
    <p:extLst>
      <p:ext uri="{BB962C8B-B14F-4D97-AF65-F5344CB8AC3E}">
        <p14:creationId xmlns:p14="http://schemas.microsoft.com/office/powerpoint/2010/main" val="2636124589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42AACA-AE27-4152-FBA9-80295BCF3D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9600" dirty="0"/>
              <a:t>Comienza con uno mismo</a:t>
            </a:r>
          </a:p>
        </p:txBody>
      </p:sp>
    </p:spTree>
    <p:extLst>
      <p:ext uri="{BB962C8B-B14F-4D97-AF65-F5344CB8AC3E}">
        <p14:creationId xmlns:p14="http://schemas.microsoft.com/office/powerpoint/2010/main" val="428597514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F373619-5DC2-B7D6-AE70-FE5969CC0B9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s-ES_tradnl" dirty="0"/>
              <a:t>Comienza con uno mismo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6E55DE-8153-07A1-6061-CD9DEDA304DD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1206500" y="5129560"/>
            <a:ext cx="9779000" cy="7375573"/>
          </a:xfrm>
        </p:spPr>
        <p:txBody>
          <a:bodyPr/>
          <a:lstStyle/>
          <a:p>
            <a:r>
              <a:rPr lang="es-ES_tradnl" sz="4800" dirty="0"/>
              <a:t>Si no tienes una vida de oración, va a ser muy difícil que puedas liderar a tu iglesia a un lugar donde aún no has estado.</a:t>
            </a:r>
          </a:p>
          <a:p>
            <a:r>
              <a:rPr lang="es-ES_tradnl" sz="4800" dirty="0" err="1"/>
              <a:t>Lifeway</a:t>
            </a:r>
            <a:r>
              <a:rPr lang="es-ES_tradnl" sz="4800" dirty="0"/>
              <a:t> </a:t>
            </a:r>
            <a:r>
              <a:rPr lang="es-ES_tradnl" sz="4800" dirty="0" err="1"/>
              <a:t>Research</a:t>
            </a:r>
            <a:r>
              <a:rPr lang="es-ES_tradnl" sz="4800" dirty="0"/>
              <a:t> encontró que el 72% de los pastores reconocieron su inconsistencia en esta área.</a:t>
            </a:r>
          </a:p>
        </p:txBody>
      </p:sp>
      <p:pic>
        <p:nvPicPr>
          <p:cNvPr id="7" name="Picture Placeholder 6" descr="A person looking at a mirror&#10;&#10;Description automatically generated">
            <a:extLst>
              <a:ext uri="{FF2B5EF4-FFF2-40B4-BE49-F238E27FC236}">
                <a16:creationId xmlns:a16="http://schemas.microsoft.com/office/drawing/2014/main" id="{0F767A86-D864-734A-ECE6-6259F830CB90}"/>
              </a:ext>
            </a:extLst>
          </p:cNvPr>
          <p:cNvPicPr>
            <a:picLocks noGrp="1" noChangeAspect="1"/>
          </p:cNvPicPr>
          <p:nvPr>
            <p:ph type="pic" idx="2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99" r="24999"/>
          <a:stretch>
            <a:fillRect/>
          </a:stretch>
        </p:blipFill>
        <p:spPr>
          <a:xfrm>
            <a:off x="12192000" y="-407266"/>
            <a:ext cx="10916874" cy="14555833"/>
          </a:xfrm>
        </p:spPr>
      </p:pic>
    </p:spTree>
    <p:extLst>
      <p:ext uri="{BB962C8B-B14F-4D97-AF65-F5344CB8AC3E}">
        <p14:creationId xmlns:p14="http://schemas.microsoft.com/office/powerpoint/2010/main" val="1565727477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98AB44-EDAF-BA08-9250-56671E440F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9600" dirty="0"/>
              <a:t>Una cultura de oración no es un programa</a:t>
            </a:r>
          </a:p>
        </p:txBody>
      </p:sp>
    </p:spTree>
    <p:extLst>
      <p:ext uri="{BB962C8B-B14F-4D97-AF65-F5344CB8AC3E}">
        <p14:creationId xmlns:p14="http://schemas.microsoft.com/office/powerpoint/2010/main" val="3649971664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8B854D-4EE6-9254-0D2B-F8AB8CAFAB1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s-ES_tradnl" dirty="0"/>
              <a:t>La tentación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838B44-B77B-C1E3-489D-44532D48A051}"/>
              </a:ext>
            </a:extLst>
          </p:cNvPr>
          <p:cNvSpPr>
            <a:spLocks noGrp="1"/>
          </p:cNvSpPr>
          <p:nvPr>
            <p:ph type="body" idx="22"/>
          </p:nvPr>
        </p:nvSpPr>
        <p:spPr>
          <a:xfrm>
            <a:off x="1206500" y="4201536"/>
            <a:ext cx="21971000" cy="3358029"/>
          </a:xfrm>
        </p:spPr>
        <p:txBody>
          <a:bodyPr/>
          <a:lstStyle/>
          <a:p>
            <a:pPr algn="ctr"/>
            <a:r>
              <a:rPr lang="es-ES_tradnl" sz="6000" dirty="0"/>
              <a:t>¨ En una sociedad donde todo es ¨ instantáneo,¨ podemos llegar a ser tentados con la idea de que seguramente debe haber una receta rápida para impactar con la oración.¨</a:t>
            </a:r>
          </a:p>
          <a:p>
            <a:pPr algn="ctr"/>
            <a:endParaRPr lang="es-ES_tradnl" sz="6000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07EC0948-6E6F-7295-C658-AB58A86F0975}"/>
              </a:ext>
            </a:extLst>
          </p:cNvPr>
          <p:cNvSpPr txBox="1">
            <a:spLocks/>
          </p:cNvSpPr>
          <p:nvPr/>
        </p:nvSpPr>
        <p:spPr>
          <a:xfrm>
            <a:off x="1206500" y="8127878"/>
            <a:ext cx="21971000" cy="33580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Autofit/>
          </a:bodyPr>
          <a:lstStyle>
            <a:lvl1pPr marL="0" marR="0" indent="0" algn="l" defTabSz="2438338" rtl="0" latinLnBrk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 b="0" i="0" u="none" strike="noStrike" cap="none" spc="0" baseline="0">
                <a:solidFill>
                  <a:srgbClr val="FFFFFF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1pPr>
            <a:lvl2pPr marL="0" marR="0" indent="457200" algn="l" defTabSz="2438338" rtl="0" latinLnBrk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 b="0" i="0" u="none" strike="noStrike" cap="none" spc="0" baseline="0">
                <a:solidFill>
                  <a:srgbClr val="FFFFFF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2pPr>
            <a:lvl3pPr marL="0" marR="0" indent="914400" algn="l" defTabSz="2438338" rtl="0" latinLnBrk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 b="0" i="0" u="none" strike="noStrike" cap="none" spc="0" baseline="0">
                <a:solidFill>
                  <a:srgbClr val="FFFFFF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3pPr>
            <a:lvl4pPr marL="0" marR="0" indent="1371600" algn="l" defTabSz="2438338" rtl="0" latinLnBrk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 b="0" i="0" u="none" strike="noStrike" cap="none" spc="0" baseline="0">
                <a:solidFill>
                  <a:srgbClr val="FFFFFF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4pPr>
            <a:lvl5pPr marL="0" marR="0" indent="1828800" algn="l" defTabSz="2438338" rtl="0" latinLnBrk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 b="0" i="0" u="none" strike="noStrike" cap="none" spc="0" baseline="0">
                <a:solidFill>
                  <a:srgbClr val="FFFFFF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5pPr>
            <a:lvl6pPr marL="3619500" marR="0" indent="-571500" algn="l" defTabSz="2438338" rtl="0" latinLnBrk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500" b="0" i="0" u="none" strike="noStrike" cap="none" spc="0" baseline="0">
                <a:solidFill>
                  <a:srgbClr val="FFFFFF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6pPr>
            <a:lvl7pPr marL="4229100" marR="0" indent="-571500" algn="l" defTabSz="2438338" rtl="0" latinLnBrk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500" b="0" i="0" u="none" strike="noStrike" cap="none" spc="0" baseline="0">
                <a:solidFill>
                  <a:srgbClr val="FFFFFF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7pPr>
            <a:lvl8pPr marL="4838700" marR="0" indent="-571500" algn="l" defTabSz="2438338" rtl="0" latinLnBrk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500" b="0" i="0" u="none" strike="noStrike" cap="none" spc="0" baseline="0">
                <a:solidFill>
                  <a:srgbClr val="FFFFFF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8pPr>
            <a:lvl9pPr marL="5448300" marR="0" indent="-571500" algn="l" defTabSz="2438338" rtl="0" latinLnBrk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500" b="0" i="0" u="none" strike="noStrike" cap="none" spc="0" baseline="0">
                <a:solidFill>
                  <a:srgbClr val="FFFFFF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9pPr>
          </a:lstStyle>
          <a:p>
            <a:pPr marL="857250" indent="-857250" hangingPunct="1">
              <a:buFont typeface="Arial" panose="020B0604020202020204" pitchFamily="34" charset="0"/>
              <a:buChar char="•"/>
            </a:pPr>
            <a:r>
              <a:rPr lang="es-ES_tradnl" sz="6000" dirty="0"/>
              <a:t>La diferencia entre una una iglesia que habla de oración y una que ora. La primera tiene programas de oración, la otra ha desarrollado una cultura de oración.</a:t>
            </a:r>
          </a:p>
          <a:p>
            <a:pPr algn="ctr" hangingPunct="1"/>
            <a:endParaRPr lang="es-ES_tradnl" sz="6000" dirty="0"/>
          </a:p>
        </p:txBody>
      </p:sp>
    </p:spTree>
    <p:extLst>
      <p:ext uri="{BB962C8B-B14F-4D97-AF65-F5344CB8AC3E}">
        <p14:creationId xmlns:p14="http://schemas.microsoft.com/office/powerpoint/2010/main" val="2721132963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F98F0-6B3A-6E30-C92A-AB5C505990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9600" dirty="0"/>
              <a:t>Una cultura de oración surge desde el centro del liderazgo</a:t>
            </a:r>
          </a:p>
        </p:txBody>
      </p:sp>
    </p:spTree>
    <p:extLst>
      <p:ext uri="{BB962C8B-B14F-4D97-AF65-F5344CB8AC3E}">
        <p14:creationId xmlns:p14="http://schemas.microsoft.com/office/powerpoint/2010/main" val="126463323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FFFFFF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Avenir Black"/>
        <a:ea typeface="Avenir Black"/>
        <a:cs typeface="Avenir Black"/>
      </a:majorFont>
      <a:minorFont>
        <a:latin typeface="Avenir Black"/>
        <a:ea typeface="Avenir Black"/>
        <a:cs typeface="Avenir Black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8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6100" b="0" i="0" u="none" strike="noStrike" cap="all" spc="1403" normalizeH="0" baseline="0">
            <a:ln>
              <a:noFill/>
            </a:ln>
            <a:solidFill>
              <a:srgbClr val="FFFFFF"/>
            </a:solidFill>
            <a:effectLst/>
            <a:uFillTx/>
            <a:latin typeface="MontserratRoman-Medium"/>
            <a:ea typeface="MontserratRoman-Medium"/>
            <a:cs typeface="MontserratRoman-Medium"/>
            <a:sym typeface="MontserratRoman-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Avenir Black"/>
        <a:ea typeface="Avenir Black"/>
        <a:cs typeface="Avenir Black"/>
      </a:majorFont>
      <a:minorFont>
        <a:latin typeface="Avenir Black"/>
        <a:ea typeface="Avenir Black"/>
        <a:cs typeface="Avenir Black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8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6100" b="0" i="0" u="none" strike="noStrike" cap="all" spc="1403" normalizeH="0" baseline="0">
            <a:ln>
              <a:noFill/>
            </a:ln>
            <a:solidFill>
              <a:srgbClr val="FFFFFF"/>
            </a:solidFill>
            <a:effectLst/>
            <a:uFillTx/>
            <a:latin typeface="MontserratRoman-Medium"/>
            <a:ea typeface="MontserratRoman-Medium"/>
            <a:cs typeface="MontserratRoman-Medium"/>
            <a:sym typeface="MontserratRoman-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8005DDE3ED0F148850BE0EF286FFFE0" ma:contentTypeVersion="17" ma:contentTypeDescription="Create a new document." ma:contentTypeScope="" ma:versionID="6d9323071d0597d748a62092c67b4bae">
  <xsd:schema xmlns:xsd="http://www.w3.org/2001/XMLSchema" xmlns:xs="http://www.w3.org/2001/XMLSchema" xmlns:p="http://schemas.microsoft.com/office/2006/metadata/properties" xmlns:ns2="b7b18062-71ef-4bc8-8573-60184d635236" xmlns:ns3="437cb193-19da-4ead-aad1-c13397854c5a" targetNamespace="http://schemas.microsoft.com/office/2006/metadata/properties" ma:root="true" ma:fieldsID="0bc7a4f071c072702bc134f14c8ac065" ns2:_="" ns3:_="">
    <xsd:import namespace="b7b18062-71ef-4bc8-8573-60184d635236"/>
    <xsd:import namespace="437cb193-19da-4ead-aad1-c13397854c5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b18062-71ef-4bc8-8573-60184d63523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ceeece08-28a2-4362-890a-528230c06bd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7cb193-19da-4ead-aad1-c13397854c5a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9a5af6a0-c87b-4987-a295-a439eef85836}" ma:internalName="TaxCatchAll" ma:showField="CatchAllData" ma:web="437cb193-19da-4ead-aad1-c13397854c5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7b18062-71ef-4bc8-8573-60184d635236">
      <Terms xmlns="http://schemas.microsoft.com/office/infopath/2007/PartnerControls"/>
    </lcf76f155ced4ddcb4097134ff3c332f>
    <TaxCatchAll xmlns="437cb193-19da-4ead-aad1-c13397854c5a" xsi:nil="true"/>
  </documentManagement>
</p:properties>
</file>

<file path=customXml/itemProps1.xml><?xml version="1.0" encoding="utf-8"?>
<ds:datastoreItem xmlns:ds="http://schemas.openxmlformats.org/officeDocument/2006/customXml" ds:itemID="{0B5B483B-7990-41E6-B380-87EDC1BCF9A5}"/>
</file>

<file path=customXml/itemProps2.xml><?xml version="1.0" encoding="utf-8"?>
<ds:datastoreItem xmlns:ds="http://schemas.openxmlformats.org/officeDocument/2006/customXml" ds:itemID="{22CEF9A1-E1DA-4750-805C-4D6294E64EB0}"/>
</file>

<file path=customXml/itemProps3.xml><?xml version="1.0" encoding="utf-8"?>
<ds:datastoreItem xmlns:ds="http://schemas.openxmlformats.org/officeDocument/2006/customXml" ds:itemID="{0F96EED7-15E6-458C-BF03-07EB2BF7E135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578</Words>
  <Application>Microsoft Macintosh PowerPoint</Application>
  <PresentationFormat>Custom</PresentationFormat>
  <Paragraphs>39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</vt:lpstr>
      <vt:lpstr>Avenir Black</vt:lpstr>
      <vt:lpstr>Avenir Book</vt:lpstr>
      <vt:lpstr>Georgia</vt:lpstr>
      <vt:lpstr>Georgia Pro Black</vt:lpstr>
      <vt:lpstr>Helvetica Neue</vt:lpstr>
      <vt:lpstr>inherit</vt:lpstr>
      <vt:lpstr>MontserratRoman-Medium</vt:lpstr>
      <vt:lpstr>21_BasicWhite</vt:lpstr>
      <vt:lpstr>Creando una cultura de oración</vt:lpstr>
      <vt:lpstr>Un taller de oración</vt:lpstr>
      <vt:lpstr>PowerPoint Presentation</vt:lpstr>
      <vt:lpstr>verdades VITALES al crear una cultura de oración</vt:lpstr>
      <vt:lpstr>Comienza con uno mismo</vt:lpstr>
      <vt:lpstr>PowerPoint Presentation</vt:lpstr>
      <vt:lpstr>Una cultura de oración no es un programa</vt:lpstr>
      <vt:lpstr>PowerPoint Presentation</vt:lpstr>
      <vt:lpstr>Una cultura de oración surge desde el centro del liderazgo</vt:lpstr>
      <vt:lpstr>PowerPoint Presentation</vt:lpstr>
      <vt:lpstr>UNA CULTURA DE ORACIÓN FLORECE EN LA EXPERIENCIA Y NO EN LA EXPLICACIÓN</vt:lpstr>
      <vt:lpstr>PowerPoint Presentation</vt:lpstr>
      <vt:lpstr>Una cultura de oración se arraiga en comunidad</vt:lpstr>
      <vt:lpstr>PowerPoint Presentation</vt:lpstr>
      <vt:lpstr>Una cultura de oración surge de una motivación solida</vt:lpstr>
      <vt:lpstr>PowerPoint Presentation</vt:lpstr>
      <vt:lpstr>Una cultura de oración promueve el avance del reino</vt:lpstr>
      <vt:lpstr>Una cultura de oración lleva tiempo cultivarla</vt:lpstr>
      <vt:lpstr>Una cultura de oración conlleva una guerra espiritual</vt:lpstr>
      <vt:lpstr>Una cultura de oración celebra la gracia de dios en una respuesta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Creando una cultura de oración</dc:title>
  <cp:lastModifiedBy>Daniel Santander</cp:lastModifiedBy>
  <cp:revision>1</cp:revision>
  <dcterms:modified xsi:type="dcterms:W3CDTF">2024-04-11T11:51:46Z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0x01010098005DDE3ED0F148850BE0EF286FFFE0</vt:lpwstr>
  </property>
</Properties>
</file>