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4" r:id="rId7"/>
    <p:sldId id="258" r:id="rId8"/>
    <p:sldId id="260" r:id="rId9"/>
    <p:sldId id="259" r:id="rId10"/>
    <p:sldId id="268" r:id="rId11"/>
    <p:sldId id="267" r:id="rId12"/>
    <p:sldId id="269" r:id="rId13"/>
    <p:sldId id="270" r:id="rId14"/>
    <p:sldId id="265" r:id="rId15"/>
    <p:sldId id="273" r:id="rId16"/>
    <p:sldId id="266" r:id="rId17"/>
    <p:sldId id="274" r:id="rId18"/>
    <p:sldId id="278" r:id="rId19"/>
    <p:sldId id="275" r:id="rId20"/>
    <p:sldId id="276" r:id="rId21"/>
    <p:sldId id="277" r:id="rId22"/>
    <p:sldId id="26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4"/>
    <a:srgbClr val="00A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/>
    <p:restoredTop sz="94624"/>
  </p:normalViewPr>
  <p:slideViewPr>
    <p:cSldViewPr snapToGrid="0">
      <p:cViewPr varScale="1">
        <p:scale>
          <a:sx n="53" d="100"/>
          <a:sy n="53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488511"/>
            <a:ext cx="21971000" cy="8915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DD50-08F3-44FE-DC12-FCA2B6F5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ment">
            <a:extLst>
              <a:ext uri="{FF2B5EF4-FFF2-40B4-BE49-F238E27FC236}">
                <a16:creationId xmlns:a16="http://schemas.microsoft.com/office/drawing/2014/main" id="{ECA888DA-291D-EE6D-CAA2-B16D5E206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Adoramos a un Salvador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, </a:t>
            </a:r>
            <a:br>
              <a:rPr lang="es-ES_tradnl" dirty="0"/>
            </a:br>
            <a:r>
              <a:rPr lang="es-ES_tradnl" dirty="0"/>
              <a:t>por lo tanto, somos un pueblo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4421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168B-20A6-8AD4-3053-3FB0A2384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82A0031-B814-4970-66BA-DDE87676D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filosofía ministerial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D3203649-F04B-5BDD-F588-8FF51117EE6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sz="5500" dirty="0"/>
              <a:t>La iglesia como una </a:t>
            </a:r>
            <a:r>
              <a:rPr lang="es-ES_tradnl" sz="5500" dirty="0">
                <a:latin typeface="+mj-lt"/>
              </a:rPr>
              <a:t>organización</a:t>
            </a: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2BEAD12-D6BD-7BC7-2270-8E9A157F8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499811"/>
            <a:ext cx="21971000" cy="76018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				  </a:t>
            </a:r>
            <a:r>
              <a:rPr lang="es-ES_tradnl" sz="3500" dirty="0"/>
              <a:t>Pastor(es)</a:t>
            </a:r>
            <a:br>
              <a:rPr lang="es-ES_tradnl" dirty="0"/>
            </a:br>
            <a:endParaRPr lang="es-ES_tradnl" sz="2200" dirty="0"/>
          </a:p>
          <a:p>
            <a:pPr marL="0" indent="0">
              <a:buNone/>
            </a:pPr>
            <a:r>
              <a:rPr lang="es-ES_tradnl" sz="3500" dirty="0"/>
              <a:t>			         Staff/Líderes ministeriales</a:t>
            </a:r>
            <a:br>
              <a:rPr lang="es-ES_tradnl" dirty="0"/>
            </a:br>
            <a:endParaRPr lang="es-ES_tradnl" sz="2200" dirty="0"/>
          </a:p>
          <a:p>
            <a:pPr marL="0" indent="0">
              <a:buNone/>
            </a:pPr>
            <a:r>
              <a:rPr lang="es-ES_tradnl" dirty="0"/>
              <a:t>	                 </a:t>
            </a:r>
            <a:r>
              <a:rPr lang="es-ES_tradnl" sz="4000" dirty="0"/>
              <a:t>Ciudad</a:t>
            </a:r>
            <a:r>
              <a:rPr lang="es-ES_tradnl" dirty="0"/>
              <a:t>		 </a:t>
            </a:r>
            <a:r>
              <a:rPr lang="es-ES_tradnl" sz="3500" dirty="0"/>
              <a:t>Miembros</a:t>
            </a:r>
            <a:r>
              <a:rPr lang="es-ES_tradnl" sz="3600" dirty="0"/>
              <a:t>                    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r>
              <a:rPr lang="es-ES_tradnl" sz="2200" dirty="0"/>
              <a:t>		       </a:t>
            </a:r>
            <a:br>
              <a:rPr lang="es-ES_tradnl" sz="2800" dirty="0"/>
            </a:br>
            <a:r>
              <a:rPr lang="es-ES_tradnl" sz="2800" dirty="0"/>
              <a:t>		                           </a:t>
            </a:r>
            <a:br>
              <a:rPr lang="es-ES_tradnl" sz="2800" dirty="0"/>
            </a:br>
            <a:r>
              <a:rPr lang="es-ES_tradnl" sz="3500" dirty="0"/>
              <a:t>			         El resto de la congregación</a:t>
            </a:r>
            <a:br>
              <a:rPr lang="es-ES_tradnl" sz="3500" dirty="0"/>
            </a:br>
            <a:r>
              <a:rPr lang="es-ES_tradnl" sz="3500" dirty="0"/>
              <a:t>				    y visitas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7FB6004-43EF-8961-328B-BABB8762C26A}"/>
              </a:ext>
            </a:extLst>
          </p:cNvPr>
          <p:cNvSpPr/>
          <p:nvPr/>
        </p:nvSpPr>
        <p:spPr>
          <a:xfrm>
            <a:off x="8402052" y="5088308"/>
            <a:ext cx="7579895" cy="6424863"/>
          </a:xfrm>
          <a:prstGeom prst="triangl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52A13033-0EFF-C771-933A-D712FB0EFD70}"/>
              </a:ext>
            </a:extLst>
          </p:cNvPr>
          <p:cNvSpPr/>
          <p:nvPr/>
        </p:nvSpPr>
        <p:spPr>
          <a:xfrm rot="19675751">
            <a:off x="14183762" y="9504670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BADFFAFD-FD91-DDEF-E12A-09215B230DAC}"/>
              </a:ext>
            </a:extLst>
          </p:cNvPr>
          <p:cNvSpPr/>
          <p:nvPr/>
        </p:nvSpPr>
        <p:spPr>
          <a:xfrm rot="12526478">
            <a:off x="8442408" y="9522743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15956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08B6-74DA-72B5-9A59-D62F6446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EAAC57E1-4DF4-F336-1D56-10E84072E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filosofía ministerial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CC22C2FB-8D88-BA5A-3BB9-93F58EBA614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sz="5500" dirty="0"/>
              <a:t>La iglesia como una </a:t>
            </a:r>
            <a:r>
              <a:rPr lang="es-ES_tradnl" sz="5500" dirty="0">
                <a:latin typeface="+mj-lt"/>
              </a:rPr>
              <a:t>encarnación</a:t>
            </a: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AE11255-7733-008F-9E67-812A33BA32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499811"/>
            <a:ext cx="21971000" cy="9216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				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r>
              <a:rPr lang="es-ES_tradnl" sz="3500" dirty="0"/>
              <a:t>					</a:t>
            </a:r>
            <a:br>
              <a:rPr lang="es-ES_tradnl" sz="3500" dirty="0"/>
            </a:br>
            <a:r>
              <a:rPr lang="es-ES_tradnl" sz="3500" dirty="0"/>
              <a:t>		   Visitas y el resto </a:t>
            </a:r>
            <a:br>
              <a:rPr lang="es-ES_tradnl" sz="3500" dirty="0"/>
            </a:br>
            <a:r>
              <a:rPr lang="es-ES_tradnl" sz="3500" dirty="0"/>
              <a:t>		de la congregación</a:t>
            </a:r>
            <a:br>
              <a:rPr lang="es-ES_tradnl" sz="3500" dirty="0"/>
            </a:br>
            <a:r>
              <a:rPr lang="es-ES_tradnl" sz="3500" dirty="0"/>
              <a:t>			         Miembros</a:t>
            </a:r>
          </a:p>
          <a:p>
            <a:pPr marL="0" indent="0">
              <a:buNone/>
            </a:pPr>
            <a:r>
              <a:rPr lang="es-ES_tradnl" sz="3500" dirty="0"/>
              <a:t>			 	               Pastor(es)       Padre, Hijo y Espíritu Santo</a:t>
            </a:r>
          </a:p>
          <a:p>
            <a:pPr marL="0" indent="0">
              <a:buNone/>
            </a:pPr>
            <a:r>
              <a:rPr lang="es-ES_tradnl" sz="3500" dirty="0"/>
              <a:t>			</a:t>
            </a:r>
            <a:r>
              <a:rPr lang="es-ES_tradnl" sz="3500"/>
              <a:t>           Staff</a:t>
            </a:r>
            <a:r>
              <a:rPr lang="es-ES_tradnl" sz="3500" dirty="0"/>
              <a:t>/Líderes </a:t>
            </a:r>
            <a:br>
              <a:rPr lang="es-ES_tradnl" sz="3500" dirty="0"/>
            </a:br>
            <a:r>
              <a:rPr lang="es-ES_tradnl" sz="3500" dirty="0"/>
              <a:t>			</a:t>
            </a:r>
            <a:r>
              <a:rPr lang="es-ES_tradnl" sz="3500"/>
              <a:t>           </a:t>
            </a:r>
            <a:r>
              <a:rPr lang="es-ES_tradnl" sz="3500" dirty="0"/>
              <a:t>ministeriales</a:t>
            </a:r>
            <a:br>
              <a:rPr lang="es-ES_tradnl" dirty="0"/>
            </a:br>
            <a:endParaRPr lang="es-ES_tradnl" dirty="0"/>
          </a:p>
          <a:p>
            <a:pPr marL="0" indent="0">
              <a:buNone/>
            </a:pPr>
            <a:br>
              <a:rPr lang="es-ES_tradnl" sz="3600" dirty="0"/>
            </a:br>
            <a:r>
              <a:rPr lang="es-ES_tradnl" sz="3600" dirty="0"/>
              <a:t>				 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endParaRPr lang="es-ES_tradnl" sz="35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C894347-C30B-9AE8-DEC6-0753861C0F04}"/>
              </a:ext>
            </a:extLst>
          </p:cNvPr>
          <p:cNvSpPr/>
          <p:nvPr/>
        </p:nvSpPr>
        <p:spPr>
          <a:xfrm rot="5400000">
            <a:off x="8402052" y="5617694"/>
            <a:ext cx="7579895" cy="6424863"/>
          </a:xfrm>
          <a:prstGeom prst="triangl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B5688812-7967-B407-0B59-3DD5749238DA}"/>
              </a:ext>
            </a:extLst>
          </p:cNvPr>
          <p:cNvSpPr/>
          <p:nvPr/>
        </p:nvSpPr>
        <p:spPr>
          <a:xfrm rot="10800000">
            <a:off x="17524572" y="9108636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FB929BAE-4F2D-25ED-606D-FF03420587DB}"/>
              </a:ext>
            </a:extLst>
          </p:cNvPr>
          <p:cNvSpPr/>
          <p:nvPr/>
        </p:nvSpPr>
        <p:spPr>
          <a:xfrm rot="10800000">
            <a:off x="10102767" y="8138180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F3EDF33B-9278-5843-96AE-3F69559DB9D9}"/>
              </a:ext>
            </a:extLst>
          </p:cNvPr>
          <p:cNvSpPr/>
          <p:nvPr/>
        </p:nvSpPr>
        <p:spPr>
          <a:xfrm rot="18394625">
            <a:off x="10425576" y="5963299"/>
            <a:ext cx="1553254" cy="818148"/>
          </a:xfrm>
          <a:prstGeom prst="left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1FD99B6-95C6-A929-8989-619462F0E159}"/>
              </a:ext>
            </a:extLst>
          </p:cNvPr>
          <p:cNvSpPr/>
          <p:nvPr/>
        </p:nvSpPr>
        <p:spPr>
          <a:xfrm rot="3437139">
            <a:off x="10398185" y="10958433"/>
            <a:ext cx="1553254" cy="818148"/>
          </a:xfrm>
          <a:prstGeom prst="left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1DE19DB-FCF8-7C5F-290A-4FAE8E7CD935}"/>
              </a:ext>
            </a:extLst>
          </p:cNvPr>
          <p:cNvSpPr/>
          <p:nvPr/>
        </p:nvSpPr>
        <p:spPr>
          <a:xfrm rot="10800000">
            <a:off x="9548562" y="8662475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45E84-0ADE-4810-B85C-4A6490C92464}"/>
              </a:ext>
            </a:extLst>
          </p:cNvPr>
          <p:cNvSpPr txBox="1"/>
          <p:nvPr/>
        </p:nvSpPr>
        <p:spPr>
          <a:xfrm>
            <a:off x="11330546" y="11869491"/>
            <a:ext cx="102657" cy="85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6100" b="0" i="0" u="none" strike="noStrike" cap="all" spc="1403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Roman-Medium"/>
              <a:ea typeface="MontserratRoman-Medium"/>
              <a:cs typeface="MontserratRoman-Medium"/>
              <a:sym typeface="MontserratRoma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89676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6A0D-BC88-F954-D3FC-8107C1BFD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45863A6-A467-5E9A-2CFC-A68EB4039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B37573FA-8AAD-2695-4141-99DBB70C064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E1C7BC2-4CBB-02EA-EA8B-A3DE8B544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01630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4239-4A34-BB77-94A7-9F59B323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582FC9EE-D79B-F4C1-41DE-781FFFB59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AED309FB-D8BD-A530-0687-30F8214A20F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00AA5C9-99A0-23A4-2177-CF116B61F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87911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428F-2AFE-86A1-2ED4-0141699E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6E791BBC-09DE-BE5F-E045-AEBA5AC6D2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03009AD0-5B06-B91D-E1B1-3D687D31765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F5F187A-0436-36E2-203C-206675C0F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38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4729-5D6D-9F9D-3274-98320B59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E8657AB3-FC1B-4116-4570-B6FE3B61D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F163F490-EC6D-6CD0-0CA4-424F7D52859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2287204-3BEC-01AA-A291-636BFDB1E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9533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3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Tómese un cafecito con alguien de la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Visite y adopte una escuela en su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Busque entender el arte y la música de su comunidad.</a:t>
            </a:r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66961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4FDC-C509-D6D0-D518-8A2A67BB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072D87FB-1EB1-BAEF-E93D-2732421F1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3ED15B16-5754-5AF3-4DBE-7F38649EC31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0D90805-F0BC-39C3-7052-2563A4C4A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96778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4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  <a:ea typeface="+mj-ea"/>
              </a:rPr>
              <a:t>el evangelio</a:t>
            </a:r>
            <a:r>
              <a:rPr lang="es-ES_tradnl" dirty="0"/>
              <a:t>. (Lucas 24:27)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está mal con el mundo?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o quién lo arreglará?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03535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EA05-6739-0759-B94B-E1CD92B4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8C1F90E-8130-E6DD-DBAE-C071D56C1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25514C3D-B400-C2FB-F742-D07B5FCAF7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D4990BC-B004-9EFB-1576-229B1A90B7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3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  <a:ea typeface="+mj-ea"/>
              </a:rPr>
              <a:t>el evangelio</a:t>
            </a:r>
            <a:r>
              <a:rPr lang="es-ES_tradnl" dirty="0"/>
              <a:t>. (Lucas 24:27)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Utilice los </a:t>
            </a:r>
            <a:r>
              <a:rPr lang="es-ES_tradnl" dirty="0">
                <a:latin typeface="+mj-ea"/>
                <a:ea typeface="+mj-ea"/>
              </a:rPr>
              <a:t>recursos</a:t>
            </a:r>
            <a:r>
              <a:rPr lang="es-ES_tradnl" dirty="0"/>
              <a:t> que Dios le ha puesto a su alcance.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05768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00%"/>
          <p:cNvSpPr txBox="1">
            <a:spLocks noGrp="1"/>
          </p:cNvSpPr>
          <p:nvPr>
            <p:ph type="body" idx="1"/>
          </p:nvPr>
        </p:nvSpPr>
        <p:spPr>
          <a:xfrm>
            <a:off x="1206500" y="360947"/>
            <a:ext cx="21971000" cy="5187296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Recursos</a:t>
            </a:r>
          </a:p>
        </p:txBody>
      </p:sp>
      <p:sp>
        <p:nvSpPr>
          <p:cNvPr id="172" name="Fact information"/>
          <p:cNvSpPr txBox="1">
            <a:spLocks noGrp="1"/>
          </p:cNvSpPr>
          <p:nvPr>
            <p:ph type="body" idx="21"/>
          </p:nvPr>
        </p:nvSpPr>
        <p:spPr>
          <a:xfrm>
            <a:off x="1206500" y="5909190"/>
            <a:ext cx="21971000" cy="70986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send relief</a:t>
            </a:r>
            <a:br>
              <a:rPr lang="en-US" dirty="0">
                <a:latin typeface="+mj-ea"/>
                <a:ea typeface="+mj-ea"/>
              </a:rPr>
            </a:br>
            <a:r>
              <a:rPr lang="en-US" sz="4000" dirty="0">
                <a:solidFill>
                  <a:schemeClr val="bg1"/>
                </a:solidFill>
              </a:rPr>
              <a:t>sendrelief.org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CARE PORTAL</a:t>
            </a:r>
            <a:br>
              <a:rPr lang="en-US" dirty="0"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</a:rPr>
              <a:t>careportal.org</a:t>
            </a:r>
            <a:endParaRPr lang="en-US" sz="3800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NAMB Demographics</a:t>
            </a:r>
            <a:br>
              <a:rPr lang="en-US" dirty="0"/>
            </a:br>
            <a:r>
              <a:rPr lang="es-E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namb.net/contact/demographics-request/</a:t>
            </a:r>
            <a:b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828B0-24A0-747E-3108-D226A562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796A-C3A6-E53C-D447-31A01DB2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74DD4766-97A8-DAD2-8539-9345AF709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Influye </a:t>
            </a:r>
            <a:br>
              <a:rPr lang="es-ES_tradnl" dirty="0"/>
            </a:br>
            <a:r>
              <a:rPr lang="es-ES_tradnl" dirty="0"/>
              <a:t>en tu ciudad</a:t>
            </a:r>
          </a:p>
        </p:txBody>
      </p:sp>
    </p:spTree>
    <p:extLst>
      <p:ext uri="{BB962C8B-B14F-4D97-AF65-F5344CB8AC3E}">
        <p14:creationId xmlns:p14="http://schemas.microsoft.com/office/powerpoint/2010/main" val="26206319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_tradnl" dirty="0">
                <a:solidFill>
                  <a:srgbClr val="57BEF3"/>
                </a:solidFill>
              </a:rPr>
              <a:t>EJERCICIO</a:t>
            </a:r>
            <a:br>
              <a:rPr lang="es-ES_tradnl" dirty="0">
                <a:solidFill>
                  <a:srgbClr val="57BEF3"/>
                </a:solidFill>
              </a:rPr>
            </a:br>
            <a:br>
              <a:rPr lang="es-ES_tradnl" dirty="0"/>
            </a:br>
            <a:br>
              <a:rPr lang="es-ES_tradnl" sz="3600" dirty="0"/>
            </a:br>
            <a:r>
              <a:rPr lang="es-ES_tradnl" sz="6000" b="1" dirty="0">
                <a:latin typeface="Avenir Heavy" panose="02000503020000020003" pitchFamily="2" charset="0"/>
              </a:rPr>
              <a:t>¿Qué Razones tenemos como cristianos para influir </a:t>
            </a:r>
            <a:br>
              <a:rPr lang="es-ES_tradnl" sz="6000" b="1" dirty="0">
                <a:latin typeface="Avenir Heavy" panose="02000503020000020003" pitchFamily="2" charset="0"/>
              </a:rPr>
            </a:br>
            <a:r>
              <a:rPr lang="es-ES_tradnl" sz="6000" b="1" dirty="0">
                <a:latin typeface="Avenir Heavy" panose="02000503020000020003" pitchFamily="2" charset="0"/>
              </a:rPr>
              <a:t>en nuestra ciudad?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</a:t>
            </a:r>
          </a:p>
        </p:txBody>
      </p:sp>
      <p:sp>
        <p:nvSpPr>
          <p:cNvPr id="164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2516621"/>
          </a:xfrm>
          <a:prstGeom prst="rect">
            <a:avLst/>
          </a:prstGeom>
        </p:spPr>
        <p:txBody>
          <a:bodyPr/>
          <a:lstStyle/>
          <a:p>
            <a:br>
              <a:rPr lang="en-US" sz="5500" dirty="0"/>
            </a:br>
            <a:r>
              <a:rPr lang="en-US" sz="5500" dirty="0"/>
              <a:t>La Encarnacion de </a:t>
            </a:r>
            <a:r>
              <a:rPr lang="en-US" sz="5500" dirty="0">
                <a:latin typeface="+mn-ea"/>
                <a:ea typeface="+mn-ea"/>
              </a:rPr>
              <a:t>Cristo</a:t>
            </a:r>
            <a:r>
              <a:rPr lang="en-US" sz="5500" dirty="0"/>
              <a:t>.</a:t>
            </a:r>
            <a:endParaRPr sz="55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“En el principio ya existía el Verbo, y el Verbo estaba con Dios, y el Verbo era Dios.”</a:t>
            </a:r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1:1 (NBLA)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9EB8-014E-999A-950C-9FE05DC8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99217C95-6E6E-E045-B234-F2D065D8C530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“El Verbo se hizo carne, y habitó entre nosotros, y vimos Su gloria, gloria como del unigénito del Padre, lleno de gracia y de verdad.”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601DAF2-08B9-2021-128E-E496C67E3A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1:14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4890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8791-6E1D-6F10-BF77-07D0E62C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56712F6C-9AAE-D6A9-1D55-F46685137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C2C5E060-2EFF-A0FC-EF96-B81F172923E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5452326"/>
          </a:xfrm>
          <a:prstGeom prst="rect">
            <a:avLst/>
          </a:prstGeom>
        </p:spPr>
        <p:txBody>
          <a:bodyPr/>
          <a:lstStyle/>
          <a:p>
            <a:br>
              <a:rPr lang="en-US" sz="5500" dirty="0"/>
            </a:br>
            <a:r>
              <a:rPr lang="en-US" sz="5500" dirty="0"/>
              <a:t>La Encarnacion de </a:t>
            </a:r>
            <a:r>
              <a:rPr lang="en-US" sz="5500" dirty="0">
                <a:latin typeface="+mj-ea"/>
                <a:ea typeface="+mj-ea"/>
              </a:rPr>
              <a:t>Cristo</a:t>
            </a:r>
            <a:r>
              <a:rPr lang="en-US" sz="5500" dirty="0"/>
              <a:t>.</a:t>
            </a:r>
          </a:p>
          <a:p>
            <a:endParaRPr lang="en-US" sz="5500" dirty="0"/>
          </a:p>
          <a:p>
            <a:br>
              <a:rPr lang="es-ES_tradnl" sz="5500" dirty="0"/>
            </a:br>
            <a:r>
              <a:rPr lang="es-ES_tradnl" sz="5500" dirty="0"/>
              <a:t>La naturaleza y el propósito de la </a:t>
            </a:r>
            <a:r>
              <a:rPr lang="es-ES_tradnl" sz="5500" dirty="0">
                <a:latin typeface="+mj-ea"/>
                <a:ea typeface="+mj-ea"/>
              </a:rPr>
              <a:t>Iglesia</a:t>
            </a:r>
            <a:r>
              <a:rPr lang="es-ES_tradnl" sz="5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9270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3F5C-2026-4377-971E-3721BC19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1999D503-A01A-892F-3114-DC73FB6E0ED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Jesús les dijo otra vez: </a:t>
            </a:r>
            <a:r>
              <a:rPr lang="es-ES_tradnl" b="0" i="0" dirty="0">
                <a:solidFill>
                  <a:schemeClr val="bg1"/>
                </a:solidFill>
                <a:effectLst/>
                <a:latin typeface="system-ui"/>
              </a:rPr>
              <a:t>«Paz a ustedes</a:t>
            </a:r>
            <a:r>
              <a:rPr lang="es-ES_tradnl" dirty="0">
                <a:solidFill>
                  <a:schemeClr val="bg1"/>
                </a:solidFill>
                <a:latin typeface="system-ui"/>
              </a:rPr>
              <a:t>; co</a:t>
            </a:r>
            <a:r>
              <a:rPr lang="es-ES_tradnl" dirty="0"/>
              <a:t>mo el Padre me ha enviado, así también yo los envió</a:t>
            </a:r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».</a:t>
            </a:r>
            <a:endParaRPr lang="es-ES_tradnl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2CDB6C0-177B-D281-4487-1FA38F21CE0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20:21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3167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Props1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671</Words>
  <Application>Microsoft Macintosh PowerPoint</Application>
  <PresentationFormat>Custom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Avenir Black</vt:lpstr>
      <vt:lpstr>Avenir Book</vt:lpstr>
      <vt:lpstr>Avenir Heavy</vt:lpstr>
      <vt:lpstr>Georgia</vt:lpstr>
      <vt:lpstr>Helvetica Neue</vt:lpstr>
      <vt:lpstr>Helvetica Neue Medium</vt:lpstr>
      <vt:lpstr>MontserratRoman-Medium</vt:lpstr>
      <vt:lpstr>system-ui</vt:lpstr>
      <vt:lpstr>Times New Roman</vt:lpstr>
      <vt:lpstr>Wingdings</vt:lpstr>
      <vt:lpstr>21_BasicWhite</vt:lpstr>
      <vt:lpstr>PowerPoint Presentation</vt:lpstr>
      <vt:lpstr>PowerPoint Presentation</vt:lpstr>
      <vt:lpstr>Influye  en tu ciudad</vt:lpstr>
      <vt:lpstr>EJERCICIO   ¿Qué Razones tenemos como cristianos para influir  en nuestra ciudad?</vt:lpstr>
      <vt:lpstr>Una teología</vt:lpstr>
      <vt:lpstr>PowerPoint Presentation</vt:lpstr>
      <vt:lpstr>PowerPoint Presentation</vt:lpstr>
      <vt:lpstr>Una teología</vt:lpstr>
      <vt:lpstr>PowerPoint Presentation</vt:lpstr>
      <vt:lpstr>PowerPoint Presentation</vt:lpstr>
      <vt:lpstr>Una filosofía ministerial</vt:lpstr>
      <vt:lpstr>Una filosofía ministerial</vt:lpstr>
      <vt:lpstr>6 métodos</vt:lpstr>
      <vt:lpstr>6 métodos</vt:lpstr>
      <vt:lpstr>6 métodos</vt:lpstr>
      <vt:lpstr>6 métodos</vt:lpstr>
      <vt:lpstr>6 métodos</vt:lpstr>
      <vt:lpstr>6 métodos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Rodriguez, Jorge</cp:lastModifiedBy>
  <cp:revision>81</cp:revision>
  <dcterms:modified xsi:type="dcterms:W3CDTF">2024-11-07T08:07:54Z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