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77" r:id="rId5"/>
    <p:sldId id="257" r:id="rId6"/>
    <p:sldId id="259" r:id="rId7"/>
    <p:sldId id="264" r:id="rId8"/>
    <p:sldId id="265" r:id="rId9"/>
    <p:sldId id="260" r:id="rId10"/>
    <p:sldId id="266" r:id="rId11"/>
    <p:sldId id="262" r:id="rId12"/>
    <p:sldId id="276" r:id="rId13"/>
    <p:sldId id="268" r:id="rId14"/>
    <p:sldId id="271" r:id="rId15"/>
    <p:sldId id="263" r:id="rId16"/>
    <p:sldId id="272" r:id="rId17"/>
    <p:sldId id="273" r:id="rId18"/>
    <p:sldId id="274" r:id="rId19"/>
    <p:sldId id="275"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1pPr>
    <a:lvl2pPr marL="0" marR="0" indent="457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2pPr>
    <a:lvl3pPr marL="0" marR="0" indent="914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3pPr>
    <a:lvl4pPr marL="0" marR="0" indent="1371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4pPr>
    <a:lvl5pPr marL="0" marR="0" indent="18288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5pPr>
    <a:lvl6pPr marL="0" marR="0" indent="22860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6pPr>
    <a:lvl7pPr marL="0" marR="0" indent="2743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7pPr>
    <a:lvl8pPr marL="0" marR="0" indent="3200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8pPr>
    <a:lvl9pPr marL="0" marR="0" indent="3657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71" autoAdjust="0"/>
    <p:restoredTop sz="94694"/>
  </p:normalViewPr>
  <p:slideViewPr>
    <p:cSldViewPr snapToGrid="0">
      <p:cViewPr varScale="1">
        <p:scale>
          <a:sx n="59" d="100"/>
          <a:sy n="59" d="100"/>
        </p:scale>
        <p:origin x="27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Puckett" userId="2063506a-0369-4fa7-b3ec-9152aef97d7c" providerId="ADAL" clId="{23898C1A-43C3-4B50-86FC-407793AC5B00}"/>
    <pc:docChg chg="undo custSel addSld delSld modSld sldOrd">
      <pc:chgData name="Donna Puckett" userId="2063506a-0369-4fa7-b3ec-9152aef97d7c" providerId="ADAL" clId="{23898C1A-43C3-4B50-86FC-407793AC5B00}" dt="2023-03-02T18:31:28.654" v="259" actId="255"/>
      <pc:docMkLst>
        <pc:docMk/>
      </pc:docMkLst>
      <pc:sldChg chg="modSp mod">
        <pc:chgData name="Donna Puckett" userId="2063506a-0369-4fa7-b3ec-9152aef97d7c" providerId="ADAL" clId="{23898C1A-43C3-4B50-86FC-407793AC5B00}" dt="2023-03-02T17:34:55.130" v="67" actId="20577"/>
        <pc:sldMkLst>
          <pc:docMk/>
          <pc:sldMk cId="0" sldId="257"/>
        </pc:sldMkLst>
        <pc:spChg chg="mod">
          <ac:chgData name="Donna Puckett" userId="2063506a-0369-4fa7-b3ec-9152aef97d7c" providerId="ADAL" clId="{23898C1A-43C3-4B50-86FC-407793AC5B00}" dt="2023-03-02T17:34:39.606" v="31" actId="120"/>
          <ac:spMkLst>
            <pc:docMk/>
            <pc:sldMk cId="0" sldId="257"/>
            <ac:spMk id="155" creationId="{00000000-0000-0000-0000-000000000000}"/>
          </ac:spMkLst>
        </pc:spChg>
        <pc:spChg chg="mod">
          <ac:chgData name="Donna Puckett" userId="2063506a-0369-4fa7-b3ec-9152aef97d7c" providerId="ADAL" clId="{23898C1A-43C3-4B50-86FC-407793AC5B00}" dt="2023-03-02T17:34:55.130" v="67" actId="20577"/>
          <ac:spMkLst>
            <pc:docMk/>
            <pc:sldMk cId="0" sldId="257"/>
            <ac:spMk id="156" creationId="{00000000-0000-0000-0000-000000000000}"/>
          </ac:spMkLst>
        </pc:spChg>
      </pc:sldChg>
      <pc:sldChg chg="del">
        <pc:chgData name="Donna Puckett" userId="2063506a-0369-4fa7-b3ec-9152aef97d7c" providerId="ADAL" clId="{23898C1A-43C3-4B50-86FC-407793AC5B00}" dt="2023-03-02T17:38:43.548" v="109" actId="2696"/>
        <pc:sldMkLst>
          <pc:docMk/>
          <pc:sldMk cId="0" sldId="258"/>
        </pc:sldMkLst>
      </pc:sldChg>
      <pc:sldChg chg="modSp mod">
        <pc:chgData name="Donna Puckett" userId="2063506a-0369-4fa7-b3ec-9152aef97d7c" providerId="ADAL" clId="{23898C1A-43C3-4B50-86FC-407793AC5B00}" dt="2023-03-02T17:36:19.970" v="88"/>
        <pc:sldMkLst>
          <pc:docMk/>
          <pc:sldMk cId="0" sldId="259"/>
        </pc:sldMkLst>
        <pc:spChg chg="mod">
          <ac:chgData name="Donna Puckett" userId="2063506a-0369-4fa7-b3ec-9152aef97d7c" providerId="ADAL" clId="{23898C1A-43C3-4B50-86FC-407793AC5B00}" dt="2023-03-02T17:36:19.970" v="88"/>
          <ac:spMkLst>
            <pc:docMk/>
            <pc:sldMk cId="0" sldId="259"/>
            <ac:spMk id="160" creationId="{00000000-0000-0000-0000-000000000000}"/>
          </ac:spMkLst>
        </pc:spChg>
        <pc:spChg chg="mod">
          <ac:chgData name="Donna Puckett" userId="2063506a-0369-4fa7-b3ec-9152aef97d7c" providerId="ADAL" clId="{23898C1A-43C3-4B50-86FC-407793AC5B00}" dt="2023-03-02T17:36:05.140" v="87"/>
          <ac:spMkLst>
            <pc:docMk/>
            <pc:sldMk cId="0" sldId="259"/>
            <ac:spMk id="161" creationId="{00000000-0000-0000-0000-000000000000}"/>
          </ac:spMkLst>
        </pc:spChg>
      </pc:sldChg>
      <pc:sldChg chg="delSp modSp mod">
        <pc:chgData name="Donna Puckett" userId="2063506a-0369-4fa7-b3ec-9152aef97d7c" providerId="ADAL" clId="{23898C1A-43C3-4B50-86FC-407793AC5B00}" dt="2023-03-02T17:41:43.687" v="127" actId="11"/>
        <pc:sldMkLst>
          <pc:docMk/>
          <pc:sldMk cId="0" sldId="260"/>
        </pc:sldMkLst>
        <pc:spChg chg="mod">
          <ac:chgData name="Donna Puckett" userId="2063506a-0369-4fa7-b3ec-9152aef97d7c" providerId="ADAL" clId="{23898C1A-43C3-4B50-86FC-407793AC5B00}" dt="2023-03-02T17:41:01.645" v="123"/>
          <ac:spMkLst>
            <pc:docMk/>
            <pc:sldMk cId="0" sldId="260"/>
            <ac:spMk id="163" creationId="{00000000-0000-0000-0000-000000000000}"/>
          </ac:spMkLst>
        </pc:spChg>
        <pc:spChg chg="del">
          <ac:chgData name="Donna Puckett" userId="2063506a-0369-4fa7-b3ec-9152aef97d7c" providerId="ADAL" clId="{23898C1A-43C3-4B50-86FC-407793AC5B00}" dt="2023-03-02T17:41:08.683" v="124" actId="478"/>
          <ac:spMkLst>
            <pc:docMk/>
            <pc:sldMk cId="0" sldId="260"/>
            <ac:spMk id="164" creationId="{00000000-0000-0000-0000-000000000000}"/>
          </ac:spMkLst>
        </pc:spChg>
        <pc:spChg chg="mod">
          <ac:chgData name="Donna Puckett" userId="2063506a-0369-4fa7-b3ec-9152aef97d7c" providerId="ADAL" clId="{23898C1A-43C3-4B50-86FC-407793AC5B00}" dt="2023-03-02T17:41:43.687" v="127" actId="11"/>
          <ac:spMkLst>
            <pc:docMk/>
            <pc:sldMk cId="0" sldId="260"/>
            <ac:spMk id="165" creationId="{00000000-0000-0000-0000-000000000000}"/>
          </ac:spMkLst>
        </pc:spChg>
      </pc:sldChg>
      <pc:sldChg chg="del">
        <pc:chgData name="Donna Puckett" userId="2063506a-0369-4fa7-b3ec-9152aef97d7c" providerId="ADAL" clId="{23898C1A-43C3-4B50-86FC-407793AC5B00}" dt="2023-03-02T18:00:08.468" v="235" actId="2696"/>
        <pc:sldMkLst>
          <pc:docMk/>
          <pc:sldMk cId="0" sldId="261"/>
        </pc:sldMkLst>
      </pc:sldChg>
      <pc:sldChg chg="modSp mod ord">
        <pc:chgData name="Donna Puckett" userId="2063506a-0369-4fa7-b3ec-9152aef97d7c" providerId="ADAL" clId="{23898C1A-43C3-4B50-86FC-407793AC5B00}" dt="2023-03-02T17:45:38.360" v="155" actId="207"/>
        <pc:sldMkLst>
          <pc:docMk/>
          <pc:sldMk cId="0" sldId="262"/>
        </pc:sldMkLst>
        <pc:spChg chg="mod">
          <ac:chgData name="Donna Puckett" userId="2063506a-0369-4fa7-b3ec-9152aef97d7c" providerId="ADAL" clId="{23898C1A-43C3-4B50-86FC-407793AC5B00}" dt="2023-03-02T17:45:38.360" v="155" actId="207"/>
          <ac:spMkLst>
            <pc:docMk/>
            <pc:sldMk cId="0" sldId="262"/>
            <ac:spMk id="169" creationId="{00000000-0000-0000-0000-000000000000}"/>
          </ac:spMkLst>
        </pc:spChg>
      </pc:sldChg>
      <pc:sldChg chg="delSp modSp mod ord">
        <pc:chgData name="Donna Puckett" userId="2063506a-0369-4fa7-b3ec-9152aef97d7c" providerId="ADAL" clId="{23898C1A-43C3-4B50-86FC-407793AC5B00}" dt="2023-03-02T17:53:12.522" v="202" actId="478"/>
        <pc:sldMkLst>
          <pc:docMk/>
          <pc:sldMk cId="0" sldId="263"/>
        </pc:sldMkLst>
        <pc:spChg chg="mod">
          <ac:chgData name="Donna Puckett" userId="2063506a-0369-4fa7-b3ec-9152aef97d7c" providerId="ADAL" clId="{23898C1A-43C3-4B50-86FC-407793AC5B00}" dt="2023-03-02T17:53:07.434" v="201"/>
          <ac:spMkLst>
            <pc:docMk/>
            <pc:sldMk cId="0" sldId="263"/>
            <ac:spMk id="171" creationId="{00000000-0000-0000-0000-000000000000}"/>
          </ac:spMkLst>
        </pc:spChg>
        <pc:spChg chg="del">
          <ac:chgData name="Donna Puckett" userId="2063506a-0369-4fa7-b3ec-9152aef97d7c" providerId="ADAL" clId="{23898C1A-43C3-4B50-86FC-407793AC5B00}" dt="2023-03-02T17:53:12.522" v="202" actId="478"/>
          <ac:spMkLst>
            <pc:docMk/>
            <pc:sldMk cId="0" sldId="263"/>
            <ac:spMk id="172" creationId="{00000000-0000-0000-0000-000000000000}"/>
          </ac:spMkLst>
        </pc:spChg>
      </pc:sldChg>
      <pc:sldChg chg="modSp add mod">
        <pc:chgData name="Donna Puckett" userId="2063506a-0369-4fa7-b3ec-9152aef97d7c" providerId="ADAL" clId="{23898C1A-43C3-4B50-86FC-407793AC5B00}" dt="2023-03-02T17:38:13.573" v="108"/>
        <pc:sldMkLst>
          <pc:docMk/>
          <pc:sldMk cId="1419667718" sldId="264"/>
        </pc:sldMkLst>
        <pc:spChg chg="mod">
          <ac:chgData name="Donna Puckett" userId="2063506a-0369-4fa7-b3ec-9152aef97d7c" providerId="ADAL" clId="{23898C1A-43C3-4B50-86FC-407793AC5B00}" dt="2023-03-02T17:38:13.573" v="108"/>
          <ac:spMkLst>
            <pc:docMk/>
            <pc:sldMk cId="1419667718" sldId="264"/>
            <ac:spMk id="160" creationId="{00000000-0000-0000-0000-000000000000}"/>
          </ac:spMkLst>
        </pc:spChg>
        <pc:spChg chg="mod">
          <ac:chgData name="Donna Puckett" userId="2063506a-0369-4fa7-b3ec-9152aef97d7c" providerId="ADAL" clId="{23898C1A-43C3-4B50-86FC-407793AC5B00}" dt="2023-03-02T17:37:51.953" v="106"/>
          <ac:spMkLst>
            <pc:docMk/>
            <pc:sldMk cId="1419667718" sldId="264"/>
            <ac:spMk id="161" creationId="{00000000-0000-0000-0000-000000000000}"/>
          </ac:spMkLst>
        </pc:spChg>
      </pc:sldChg>
      <pc:sldChg chg="modSp add mod">
        <pc:chgData name="Donna Puckett" userId="2063506a-0369-4fa7-b3ec-9152aef97d7c" providerId="ADAL" clId="{23898C1A-43C3-4B50-86FC-407793AC5B00}" dt="2023-03-02T17:39:20.872" v="122"/>
        <pc:sldMkLst>
          <pc:docMk/>
          <pc:sldMk cId="561785100" sldId="265"/>
        </pc:sldMkLst>
        <pc:spChg chg="mod">
          <ac:chgData name="Donna Puckett" userId="2063506a-0369-4fa7-b3ec-9152aef97d7c" providerId="ADAL" clId="{23898C1A-43C3-4B50-86FC-407793AC5B00}" dt="2023-03-02T17:39:20.872" v="122"/>
          <ac:spMkLst>
            <pc:docMk/>
            <pc:sldMk cId="561785100" sldId="265"/>
            <ac:spMk id="160" creationId="{00000000-0000-0000-0000-000000000000}"/>
          </ac:spMkLst>
        </pc:spChg>
        <pc:spChg chg="mod">
          <ac:chgData name="Donna Puckett" userId="2063506a-0369-4fa7-b3ec-9152aef97d7c" providerId="ADAL" clId="{23898C1A-43C3-4B50-86FC-407793AC5B00}" dt="2023-03-02T17:39:07.026" v="120"/>
          <ac:spMkLst>
            <pc:docMk/>
            <pc:sldMk cId="561785100" sldId="265"/>
            <ac:spMk id="161" creationId="{00000000-0000-0000-0000-000000000000}"/>
          </ac:spMkLst>
        </pc:spChg>
      </pc:sldChg>
      <pc:sldChg chg="modSp add mod ord">
        <pc:chgData name="Donna Puckett" userId="2063506a-0369-4fa7-b3ec-9152aef97d7c" providerId="ADAL" clId="{23898C1A-43C3-4B50-86FC-407793AC5B00}" dt="2023-03-02T17:43:32.516" v="145"/>
        <pc:sldMkLst>
          <pc:docMk/>
          <pc:sldMk cId="2163599284" sldId="266"/>
        </pc:sldMkLst>
        <pc:spChg chg="mod">
          <ac:chgData name="Donna Puckett" userId="2063506a-0369-4fa7-b3ec-9152aef97d7c" providerId="ADAL" clId="{23898C1A-43C3-4B50-86FC-407793AC5B00}" dt="2023-03-02T17:43:32.516" v="145"/>
          <ac:spMkLst>
            <pc:docMk/>
            <pc:sldMk cId="2163599284" sldId="266"/>
            <ac:spMk id="160" creationId="{00000000-0000-0000-0000-000000000000}"/>
          </ac:spMkLst>
        </pc:spChg>
        <pc:spChg chg="mod">
          <ac:chgData name="Donna Puckett" userId="2063506a-0369-4fa7-b3ec-9152aef97d7c" providerId="ADAL" clId="{23898C1A-43C3-4B50-86FC-407793AC5B00}" dt="2023-03-02T17:43:17.909" v="143"/>
          <ac:spMkLst>
            <pc:docMk/>
            <pc:sldMk cId="2163599284" sldId="266"/>
            <ac:spMk id="161" creationId="{00000000-0000-0000-0000-000000000000}"/>
          </ac:spMkLst>
        </pc:spChg>
      </pc:sldChg>
      <pc:sldChg chg="modSp add del mod">
        <pc:chgData name="Donna Puckett" userId="2063506a-0369-4fa7-b3ec-9152aef97d7c" providerId="ADAL" clId="{23898C1A-43C3-4B50-86FC-407793AC5B00}" dt="2023-03-02T18:01:56.333" v="237" actId="2696"/>
        <pc:sldMkLst>
          <pc:docMk/>
          <pc:sldMk cId="1141517120" sldId="267"/>
        </pc:sldMkLst>
        <pc:spChg chg="mod">
          <ac:chgData name="Donna Puckett" userId="2063506a-0369-4fa7-b3ec-9152aef97d7c" providerId="ADAL" clId="{23898C1A-43C3-4B50-86FC-407793AC5B00}" dt="2023-03-02T17:44:18.372" v="150"/>
          <ac:spMkLst>
            <pc:docMk/>
            <pc:sldMk cId="1141517120" sldId="267"/>
            <ac:spMk id="160" creationId="{00000000-0000-0000-0000-000000000000}"/>
          </ac:spMkLst>
        </pc:spChg>
        <pc:spChg chg="mod">
          <ac:chgData name="Donna Puckett" userId="2063506a-0369-4fa7-b3ec-9152aef97d7c" providerId="ADAL" clId="{23898C1A-43C3-4B50-86FC-407793AC5B00}" dt="2023-03-02T17:44:03.541" v="148"/>
          <ac:spMkLst>
            <pc:docMk/>
            <pc:sldMk cId="1141517120" sldId="267"/>
            <ac:spMk id="161" creationId="{00000000-0000-0000-0000-000000000000}"/>
          </ac:spMkLst>
        </pc:spChg>
      </pc:sldChg>
      <pc:sldChg chg="modSp add mod ord">
        <pc:chgData name="Donna Puckett" userId="2063506a-0369-4fa7-b3ec-9152aef97d7c" providerId="ADAL" clId="{23898C1A-43C3-4B50-86FC-407793AC5B00}" dt="2023-03-02T17:48:57.698" v="191"/>
        <pc:sldMkLst>
          <pc:docMk/>
          <pc:sldMk cId="3687275650" sldId="268"/>
        </pc:sldMkLst>
        <pc:spChg chg="mod">
          <ac:chgData name="Donna Puckett" userId="2063506a-0369-4fa7-b3ec-9152aef97d7c" providerId="ADAL" clId="{23898C1A-43C3-4B50-86FC-407793AC5B00}" dt="2023-03-02T17:48:57.698" v="191"/>
          <ac:spMkLst>
            <pc:docMk/>
            <pc:sldMk cId="3687275650" sldId="268"/>
            <ac:spMk id="160" creationId="{00000000-0000-0000-0000-000000000000}"/>
          </ac:spMkLst>
        </pc:spChg>
        <pc:spChg chg="mod">
          <ac:chgData name="Donna Puckett" userId="2063506a-0369-4fa7-b3ec-9152aef97d7c" providerId="ADAL" clId="{23898C1A-43C3-4B50-86FC-407793AC5B00}" dt="2023-03-02T17:48:43.074" v="190"/>
          <ac:spMkLst>
            <pc:docMk/>
            <pc:sldMk cId="3687275650" sldId="268"/>
            <ac:spMk id="161" creationId="{00000000-0000-0000-0000-000000000000}"/>
          </ac:spMkLst>
        </pc:spChg>
      </pc:sldChg>
      <pc:sldChg chg="add del">
        <pc:chgData name="Donna Puckett" userId="2063506a-0369-4fa7-b3ec-9152aef97d7c" providerId="ADAL" clId="{23898C1A-43C3-4B50-86FC-407793AC5B00}" dt="2023-03-02T18:00:38.892" v="236" actId="2696"/>
        <pc:sldMkLst>
          <pc:docMk/>
          <pc:sldMk cId="2112997496" sldId="269"/>
        </pc:sldMkLst>
      </pc:sldChg>
      <pc:sldChg chg="add del">
        <pc:chgData name="Donna Puckett" userId="2063506a-0369-4fa7-b3ec-9152aef97d7c" providerId="ADAL" clId="{23898C1A-43C3-4B50-86FC-407793AC5B00}" dt="2023-03-02T17:59:59.088" v="234" actId="2696"/>
        <pc:sldMkLst>
          <pc:docMk/>
          <pc:sldMk cId="1439214547" sldId="270"/>
        </pc:sldMkLst>
      </pc:sldChg>
      <pc:sldChg chg="modSp add mod ord">
        <pc:chgData name="Donna Puckett" userId="2063506a-0369-4fa7-b3ec-9152aef97d7c" providerId="ADAL" clId="{23898C1A-43C3-4B50-86FC-407793AC5B00}" dt="2023-03-02T17:52:21.117" v="198" actId="11"/>
        <pc:sldMkLst>
          <pc:docMk/>
          <pc:sldMk cId="520272319" sldId="271"/>
        </pc:sldMkLst>
        <pc:spChg chg="mod">
          <ac:chgData name="Donna Puckett" userId="2063506a-0369-4fa7-b3ec-9152aef97d7c" providerId="ADAL" clId="{23898C1A-43C3-4B50-86FC-407793AC5B00}" dt="2023-03-02T17:52:21.117" v="198" actId="11"/>
          <ac:spMkLst>
            <pc:docMk/>
            <pc:sldMk cId="520272319" sldId="271"/>
            <ac:spMk id="165" creationId="{00000000-0000-0000-0000-000000000000}"/>
          </ac:spMkLst>
        </pc:spChg>
      </pc:sldChg>
      <pc:sldChg chg="modSp add mod ord">
        <pc:chgData name="Donna Puckett" userId="2063506a-0369-4fa7-b3ec-9152aef97d7c" providerId="ADAL" clId="{23898C1A-43C3-4B50-86FC-407793AC5B00}" dt="2023-03-02T17:54:01.927" v="208"/>
        <pc:sldMkLst>
          <pc:docMk/>
          <pc:sldMk cId="937471786" sldId="272"/>
        </pc:sldMkLst>
        <pc:spChg chg="mod">
          <ac:chgData name="Donna Puckett" userId="2063506a-0369-4fa7-b3ec-9152aef97d7c" providerId="ADAL" clId="{23898C1A-43C3-4B50-86FC-407793AC5B00}" dt="2023-03-02T17:54:01.927" v="208"/>
          <ac:spMkLst>
            <pc:docMk/>
            <pc:sldMk cId="937471786" sldId="272"/>
            <ac:spMk id="165" creationId="{00000000-0000-0000-0000-000000000000}"/>
          </ac:spMkLst>
        </pc:spChg>
      </pc:sldChg>
      <pc:sldChg chg="modSp add mod ord">
        <pc:chgData name="Donna Puckett" userId="2063506a-0369-4fa7-b3ec-9152aef97d7c" providerId="ADAL" clId="{23898C1A-43C3-4B50-86FC-407793AC5B00}" dt="2023-03-02T18:31:28.654" v="259" actId="255"/>
        <pc:sldMkLst>
          <pc:docMk/>
          <pc:sldMk cId="2163390169" sldId="273"/>
        </pc:sldMkLst>
        <pc:spChg chg="mod">
          <ac:chgData name="Donna Puckett" userId="2063506a-0369-4fa7-b3ec-9152aef97d7c" providerId="ADAL" clId="{23898C1A-43C3-4B50-86FC-407793AC5B00}" dt="2023-03-02T18:31:28.654" v="259" actId="255"/>
          <ac:spMkLst>
            <pc:docMk/>
            <pc:sldMk cId="2163390169" sldId="273"/>
            <ac:spMk id="171" creationId="{00000000-0000-0000-0000-000000000000}"/>
          </ac:spMkLst>
        </pc:spChg>
      </pc:sldChg>
      <pc:sldChg chg="modSp add mod ord">
        <pc:chgData name="Donna Puckett" userId="2063506a-0369-4fa7-b3ec-9152aef97d7c" providerId="ADAL" clId="{23898C1A-43C3-4B50-86FC-407793AC5B00}" dt="2023-03-02T17:56:10.998" v="228"/>
        <pc:sldMkLst>
          <pc:docMk/>
          <pc:sldMk cId="812431747" sldId="274"/>
        </pc:sldMkLst>
        <pc:spChg chg="mod">
          <ac:chgData name="Donna Puckett" userId="2063506a-0369-4fa7-b3ec-9152aef97d7c" providerId="ADAL" clId="{23898C1A-43C3-4B50-86FC-407793AC5B00}" dt="2023-03-02T17:56:10.998" v="228"/>
          <ac:spMkLst>
            <pc:docMk/>
            <pc:sldMk cId="812431747" sldId="274"/>
            <ac:spMk id="160" creationId="{00000000-0000-0000-0000-000000000000}"/>
          </ac:spMkLst>
        </pc:spChg>
        <pc:spChg chg="mod">
          <ac:chgData name="Donna Puckett" userId="2063506a-0369-4fa7-b3ec-9152aef97d7c" providerId="ADAL" clId="{23898C1A-43C3-4B50-86FC-407793AC5B00}" dt="2023-03-02T17:55:53.370" v="226"/>
          <ac:spMkLst>
            <pc:docMk/>
            <pc:sldMk cId="812431747" sldId="274"/>
            <ac:spMk id="161" creationId="{00000000-0000-0000-0000-000000000000}"/>
          </ac:spMkLst>
        </pc:spChg>
      </pc:sldChg>
      <pc:sldChg chg="modSp add mod">
        <pc:chgData name="Donna Puckett" userId="2063506a-0369-4fa7-b3ec-9152aef97d7c" providerId="ADAL" clId="{23898C1A-43C3-4B50-86FC-407793AC5B00}" dt="2023-03-02T17:57:07.305" v="233"/>
        <pc:sldMkLst>
          <pc:docMk/>
          <pc:sldMk cId="1129560061" sldId="275"/>
        </pc:sldMkLst>
        <pc:spChg chg="mod">
          <ac:chgData name="Donna Puckett" userId="2063506a-0369-4fa7-b3ec-9152aef97d7c" providerId="ADAL" clId="{23898C1A-43C3-4B50-86FC-407793AC5B00}" dt="2023-03-02T17:57:07.305" v="233"/>
          <ac:spMkLst>
            <pc:docMk/>
            <pc:sldMk cId="1129560061" sldId="275"/>
            <ac:spMk id="160" creationId="{00000000-0000-0000-0000-000000000000}"/>
          </ac:spMkLst>
        </pc:spChg>
        <pc:spChg chg="mod">
          <ac:chgData name="Donna Puckett" userId="2063506a-0369-4fa7-b3ec-9152aef97d7c" providerId="ADAL" clId="{23898C1A-43C3-4B50-86FC-407793AC5B00}" dt="2023-03-02T17:56:45.895" v="231"/>
          <ac:spMkLst>
            <pc:docMk/>
            <pc:sldMk cId="1129560061" sldId="275"/>
            <ac:spMk id="161" creationId="{00000000-0000-0000-0000-000000000000}"/>
          </ac:spMkLst>
        </pc:spChg>
      </pc:sldChg>
      <pc:sldChg chg="modSp add mod ord">
        <pc:chgData name="Donna Puckett" userId="2063506a-0369-4fa7-b3ec-9152aef97d7c" providerId="ADAL" clId="{23898C1A-43C3-4B50-86FC-407793AC5B00}" dt="2023-03-02T18:05:30.350" v="256"/>
        <pc:sldMkLst>
          <pc:docMk/>
          <pc:sldMk cId="477383528" sldId="276"/>
        </pc:sldMkLst>
        <pc:spChg chg="mod">
          <ac:chgData name="Donna Puckett" userId="2063506a-0369-4fa7-b3ec-9152aef97d7c" providerId="ADAL" clId="{23898C1A-43C3-4B50-86FC-407793AC5B00}" dt="2023-03-02T18:05:30.350" v="256"/>
          <ac:spMkLst>
            <pc:docMk/>
            <pc:sldMk cId="477383528" sldId="276"/>
            <ac:spMk id="160" creationId="{00000000-0000-0000-0000-000000000000}"/>
          </ac:spMkLst>
        </pc:spChg>
        <pc:spChg chg="mod">
          <ac:chgData name="Donna Puckett" userId="2063506a-0369-4fa7-b3ec-9152aef97d7c" providerId="ADAL" clId="{23898C1A-43C3-4B50-86FC-407793AC5B00}" dt="2023-03-02T18:05:15.660" v="251"/>
          <ac:spMkLst>
            <pc:docMk/>
            <pc:sldMk cId="477383528" sldId="276"/>
            <ac:spMk id="161" creationId="{00000000-0000-0000-0000-000000000000}"/>
          </ac:spMkLst>
        </pc:spChg>
      </pc:sldChg>
      <pc:sldMasterChg chg="delSldLayout">
        <pc:chgData name="Donna Puckett" userId="2063506a-0369-4fa7-b3ec-9152aef97d7c" providerId="ADAL" clId="{23898C1A-43C3-4B50-86FC-407793AC5B00}" dt="2023-03-02T18:00:08.468" v="235" actId="2696"/>
        <pc:sldMasterMkLst>
          <pc:docMk/>
          <pc:sldMasterMk cId="0" sldId="2147483648"/>
        </pc:sldMasterMkLst>
        <pc:sldLayoutChg chg="del">
          <pc:chgData name="Donna Puckett" userId="2063506a-0369-4fa7-b3ec-9152aef97d7c" providerId="ADAL" clId="{23898C1A-43C3-4B50-86FC-407793AC5B00}" dt="2023-03-02T18:00:08.468" v="235" actId="2696"/>
          <pc:sldLayoutMkLst>
            <pc:docMk/>
            <pc:sldMasterMk cId="0" sldId="2147483648"/>
            <pc:sldLayoutMk cId="0" sldId="2147483654"/>
          </pc:sldLayoutMkLst>
        </pc:sldLayoutChg>
        <pc:sldLayoutChg chg="del">
          <pc:chgData name="Donna Puckett" userId="2063506a-0369-4fa7-b3ec-9152aef97d7c" providerId="ADAL" clId="{23898C1A-43C3-4B50-86FC-407793AC5B00}" dt="2023-03-02T17:38:43.548" v="109" actId="2696"/>
          <pc:sldLayoutMkLst>
            <pc:docMk/>
            <pc:sldMasterMk cId="0" sldId="2147483648"/>
            <pc:sldLayoutMk cId="0"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ho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SN_v6.png" descr="SN_v6.pn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01" name="Body Level One…"/>
          <p:cNvSpPr txBox="1">
            <a:spLocks noGrp="1"/>
          </p:cNvSpPr>
          <p:nvPr>
            <p:ph type="body" idx="1" hasCustomPrompt="1"/>
          </p:nvPr>
        </p:nvSpPr>
        <p:spPr>
          <a:xfrm>
            <a:off x="1206500" y="1488511"/>
            <a:ext cx="21971000" cy="8915991"/>
          </a:xfrm>
          <a:prstGeom prst="rect">
            <a:avLst/>
          </a:prstGeom>
        </p:spPr>
        <p:txBody>
          <a:bodyPr anchor="ctr">
            <a:noAutofit/>
          </a:bodyPr>
          <a:lstStyle>
            <a:lvl1pPr marL="0" indent="0" algn="ctr">
              <a:spcBef>
                <a:spcPts val="0"/>
              </a:spcBef>
              <a:buSzTx/>
              <a:buNone/>
              <a:defRPr sz="7000" spc="-140">
                <a:solidFill>
                  <a:srgbClr val="50ACDF"/>
                </a:solidFill>
                <a:latin typeface="Georgia"/>
                <a:ea typeface="Georgia"/>
                <a:cs typeface="Georgia"/>
                <a:sym typeface="Georgia"/>
              </a:defRPr>
            </a:lvl1pPr>
            <a:lvl2pPr marL="0" indent="457200" algn="ctr">
              <a:spcBef>
                <a:spcPts val="0"/>
              </a:spcBef>
              <a:buSzTx/>
              <a:buNone/>
              <a:defRPr sz="7000" spc="-140">
                <a:solidFill>
                  <a:srgbClr val="50ACDF"/>
                </a:solidFill>
                <a:latin typeface="Georgia"/>
                <a:ea typeface="Georgia"/>
                <a:cs typeface="Georgia"/>
                <a:sym typeface="Georgia"/>
              </a:defRPr>
            </a:lvl2pPr>
            <a:lvl3pPr marL="0" indent="914400" algn="ctr">
              <a:spcBef>
                <a:spcPts val="0"/>
              </a:spcBef>
              <a:buSzTx/>
              <a:buNone/>
              <a:defRPr sz="7000" spc="-140">
                <a:solidFill>
                  <a:srgbClr val="50ACDF"/>
                </a:solidFill>
                <a:latin typeface="Georgia"/>
                <a:ea typeface="Georgia"/>
                <a:cs typeface="Georgia"/>
                <a:sym typeface="Georgia"/>
              </a:defRPr>
            </a:lvl3pPr>
            <a:lvl4pPr marL="0" indent="1371600" algn="ctr">
              <a:spcBef>
                <a:spcPts val="0"/>
              </a:spcBef>
              <a:buSzTx/>
              <a:buNone/>
              <a:defRPr sz="7000" spc="-140">
                <a:solidFill>
                  <a:srgbClr val="50ACDF"/>
                </a:solidFill>
                <a:latin typeface="Georgia"/>
                <a:ea typeface="Georgia"/>
                <a:cs typeface="Georgia"/>
                <a:sym typeface="Georgia"/>
              </a:defRPr>
            </a:lvl4pPr>
            <a:lvl5pPr marL="0" indent="1828800" algn="ctr">
              <a:spcBef>
                <a:spcPts val="0"/>
              </a:spcBef>
              <a:buSzTx/>
              <a:buNone/>
              <a:defRPr sz="7000" spc="-140">
                <a:solidFill>
                  <a:srgbClr val="50ACDF"/>
                </a:solidFill>
                <a:latin typeface="Georgia"/>
                <a:ea typeface="Georgia"/>
                <a:cs typeface="Georgia"/>
                <a:sym typeface="Georgia"/>
              </a:defRPr>
            </a:lvl5pPr>
          </a:lstStyle>
          <a:p>
            <a:r>
              <a:t>Statement</a:t>
            </a:r>
          </a:p>
          <a:p>
            <a:pPr lvl="1"/>
            <a:endParaRPr/>
          </a:p>
          <a:p>
            <a:pPr lvl="2"/>
            <a:endParaRPr/>
          </a:p>
          <a:p>
            <a:pPr lvl="3"/>
            <a:endParaRPr/>
          </a:p>
          <a:p>
            <a:pPr lvl="4"/>
            <a:endParaRP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9" name="Body Level One…"/>
          <p:cNvSpPr txBox="1">
            <a:spLocks noGrp="1"/>
          </p:cNvSpPr>
          <p:nvPr>
            <p:ph type="body" idx="1" hasCustomPrompt="1"/>
          </p:nvPr>
        </p:nvSpPr>
        <p:spPr>
          <a:xfrm>
            <a:off x="1206500" y="1069125"/>
            <a:ext cx="21971000" cy="7241584"/>
          </a:xfrm>
          <a:prstGeom prst="rect">
            <a:avLst/>
          </a:prstGeom>
        </p:spPr>
        <p:txBody>
          <a:bodyPr anchor="b">
            <a:noAutofit/>
          </a:bodyPr>
          <a:lstStyle>
            <a:lvl1pPr marL="0" indent="0" algn="ctr">
              <a:lnSpc>
                <a:spcPct val="80000"/>
              </a:lnSpc>
              <a:spcBef>
                <a:spcPts val="0"/>
              </a:spcBef>
              <a:buSzTx/>
              <a:buNone/>
              <a:defRPr sz="15500" cap="all">
                <a:latin typeface="+mn-lt"/>
                <a:ea typeface="+mn-ea"/>
                <a:cs typeface="+mn-cs"/>
                <a:sym typeface="Avenir Black"/>
              </a:defRPr>
            </a:lvl1pPr>
            <a:lvl2pPr marL="0" indent="457200" algn="ctr">
              <a:lnSpc>
                <a:spcPct val="80000"/>
              </a:lnSpc>
              <a:spcBef>
                <a:spcPts val="0"/>
              </a:spcBef>
              <a:buSzTx/>
              <a:buNone/>
              <a:defRPr sz="15500" cap="all">
                <a:latin typeface="+mn-lt"/>
                <a:ea typeface="+mn-ea"/>
                <a:cs typeface="+mn-cs"/>
                <a:sym typeface="Avenir Black"/>
              </a:defRPr>
            </a:lvl2pPr>
            <a:lvl3pPr marL="0" indent="914400" algn="ctr">
              <a:lnSpc>
                <a:spcPct val="80000"/>
              </a:lnSpc>
              <a:spcBef>
                <a:spcPts val="0"/>
              </a:spcBef>
              <a:buSzTx/>
              <a:buNone/>
              <a:defRPr sz="15500" cap="all">
                <a:latin typeface="+mn-lt"/>
                <a:ea typeface="+mn-ea"/>
                <a:cs typeface="+mn-cs"/>
                <a:sym typeface="Avenir Black"/>
              </a:defRPr>
            </a:lvl3pPr>
            <a:lvl4pPr marL="0" indent="1371600" algn="ctr">
              <a:lnSpc>
                <a:spcPct val="80000"/>
              </a:lnSpc>
              <a:spcBef>
                <a:spcPts val="0"/>
              </a:spcBef>
              <a:buSzTx/>
              <a:buNone/>
              <a:defRPr sz="15500" cap="all">
                <a:latin typeface="+mn-lt"/>
                <a:ea typeface="+mn-ea"/>
                <a:cs typeface="+mn-cs"/>
                <a:sym typeface="Avenir Black"/>
              </a:defRPr>
            </a:lvl4pPr>
            <a:lvl5pPr marL="0" indent="1828800" algn="ctr">
              <a:lnSpc>
                <a:spcPct val="80000"/>
              </a:lnSpc>
              <a:spcBef>
                <a:spcPts val="0"/>
              </a:spcBef>
              <a:buSzTx/>
              <a:buNone/>
              <a:defRPr sz="15500" cap="all">
                <a:latin typeface="+mn-lt"/>
                <a:ea typeface="+mn-ea"/>
                <a:cs typeface="+mn-cs"/>
                <a:sym typeface="Avenir Black"/>
              </a:defRPr>
            </a:lvl5pPr>
          </a:lstStyle>
          <a:p>
            <a:r>
              <a:t>100%</a:t>
            </a:r>
          </a:p>
          <a:p>
            <a:pPr lvl="1"/>
            <a:endParaRPr/>
          </a:p>
          <a:p>
            <a:pPr lvl="2"/>
            <a:endParaRPr/>
          </a:p>
          <a:p>
            <a:pPr lvl="3"/>
            <a:endParaRPr/>
          </a:p>
          <a:p>
            <a:pPr lvl="4"/>
            <a:endParaRPr/>
          </a:p>
        </p:txBody>
      </p:sp>
      <p:sp>
        <p:nvSpPr>
          <p:cNvPr id="110" name="Fact information"/>
          <p:cNvSpPr txBox="1">
            <a:spLocks noGrp="1"/>
          </p:cNvSpPr>
          <p:nvPr>
            <p:ph type="body" sz="quarter" idx="21" hasCustomPrompt="1"/>
          </p:nvPr>
        </p:nvSpPr>
        <p:spPr>
          <a:xfrm>
            <a:off x="1206500" y="8260024"/>
            <a:ext cx="21971000" cy="934780"/>
          </a:xfrm>
          <a:prstGeom prst="rect">
            <a:avLst/>
          </a:prstGeom>
        </p:spPr>
        <p:txBody>
          <a:bodyPr lIns="45719" tIns="45719" rIns="45719" bIns="45719"/>
          <a:lstStyle>
            <a:lvl1pPr marL="0" indent="0" algn="ctr" defTabSz="1975054">
              <a:lnSpc>
                <a:spcPct val="80000"/>
              </a:lnSpc>
              <a:spcBef>
                <a:spcPts val="0"/>
              </a:spcBef>
              <a:buSzTx/>
              <a:buNone/>
              <a:defRPr sz="4941" cap="all" spc="1136">
                <a:solidFill>
                  <a:srgbClr val="50ACDF"/>
                </a:solidFill>
              </a:defRPr>
            </a:lvl1pPr>
          </a:lstStyle>
          <a:p>
            <a:r>
              <a:t>Fact information</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cripture">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5012276"/>
            <a:ext cx="21971000" cy="4652246"/>
          </a:xfrm>
          <a:prstGeom prst="rect">
            <a:avLst/>
          </a:prstGeom>
        </p:spPr>
        <p:txBody>
          <a:bodyPr>
            <a:noAutofit/>
          </a:bodyPr>
          <a:lstStyle>
            <a:lvl1pPr marL="0" indent="0" algn="ctr">
              <a:spcBef>
                <a:spcPts val="0"/>
              </a:spcBef>
              <a:buSzTx/>
              <a:buNone/>
              <a:defRPr sz="5100"/>
            </a:lvl1pPr>
            <a:lvl2pPr marL="0" indent="457200" algn="ctr">
              <a:spcBef>
                <a:spcPts val="0"/>
              </a:spcBef>
              <a:buSzTx/>
              <a:buNone/>
              <a:defRPr sz="5100"/>
            </a:lvl2pPr>
            <a:lvl3pPr marL="0" indent="914400" algn="ctr">
              <a:spcBef>
                <a:spcPts val="0"/>
              </a:spcBef>
              <a:buSzTx/>
              <a:buNone/>
              <a:defRPr sz="5100"/>
            </a:lvl3pPr>
            <a:lvl4pPr marL="0" indent="1371600" algn="ctr">
              <a:spcBef>
                <a:spcPts val="0"/>
              </a:spcBef>
              <a:buSzTx/>
              <a:buNone/>
              <a:defRPr sz="5100"/>
            </a:lvl4pPr>
            <a:lvl5pPr marL="0" indent="1828800" algn="ctr">
              <a:spcBef>
                <a:spcPts val="0"/>
              </a:spcBef>
              <a:buSzTx/>
              <a:buNone/>
              <a:defRPr sz="5100"/>
            </a:lvl5pPr>
          </a:lstStyle>
          <a:p>
            <a:r>
              <a:t>Scripture text</a:t>
            </a:r>
          </a:p>
          <a:p>
            <a:pPr lvl="1"/>
            <a:endParaRPr/>
          </a:p>
          <a:p>
            <a:pPr lvl="2"/>
            <a:endParaRPr/>
          </a:p>
          <a:p>
            <a:pPr lvl="3"/>
            <a:endParaRPr/>
          </a:p>
          <a:p>
            <a:pPr lvl="4"/>
            <a:endParaRPr/>
          </a:p>
        </p:txBody>
      </p:sp>
      <p:sp>
        <p:nvSpPr>
          <p:cNvPr id="119" name="Scripture reference"/>
          <p:cNvSpPr txBox="1">
            <a:spLocks noGrp="1"/>
          </p:cNvSpPr>
          <p:nvPr>
            <p:ph type="body" sz="quarter" idx="21"/>
          </p:nvPr>
        </p:nvSpPr>
        <p:spPr>
          <a:xfrm>
            <a:off x="1206500" y="4051478"/>
            <a:ext cx="21971000" cy="934779"/>
          </a:xfrm>
          <a:prstGeom prst="rect">
            <a:avLst/>
          </a:prstGeom>
        </p:spPr>
        <p:txBody>
          <a:bodyPr lIns="45719" tIns="45719" rIns="45719" bIns="45719"/>
          <a:lstStyle>
            <a:lvl1pPr marL="0" indent="0" algn="ctr" defTabSz="1975054">
              <a:lnSpc>
                <a:spcPct val="80000"/>
              </a:lnSpc>
              <a:spcBef>
                <a:spcPts val="0"/>
              </a:spcBef>
              <a:buSzTx/>
              <a:buNone/>
              <a:defRPr sz="4941" cap="all" spc="1136">
                <a:solidFill>
                  <a:srgbClr val="50ACDF"/>
                </a:solidFill>
              </a:defRPr>
            </a:lvl1pPr>
          </a:lstStyle>
          <a:p>
            <a:r>
              <a:t>Scripture reference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bg>
      <p:bgPr>
        <a:solidFill>
          <a:srgbClr val="0E274A"/>
        </a:solidFill>
        <a:effectLst/>
      </p:bgPr>
    </p:bg>
    <p:spTree>
      <p:nvGrpSpPr>
        <p:cNvPr id="1" name=""/>
        <p:cNvGrpSpPr/>
        <p:nvPr/>
      </p:nvGrpSpPr>
      <p:grpSpPr>
        <a:xfrm>
          <a:off x="0" y="0"/>
          <a:ext cx="0" cy="0"/>
          <a:chOff x="0" y="0"/>
          <a:chExt cx="0" cy="0"/>
        </a:xfrm>
      </p:grpSpPr>
      <p:sp>
        <p:nvSpPr>
          <p:cNvPr id="127"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8"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9"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37"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ri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1_Cover-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717633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Presentation Title"/>
          <p:cNvSpPr txBox="1">
            <a:spLocks noGrp="1"/>
          </p:cNvSpPr>
          <p:nvPr>
            <p:ph type="title" hasCustomPrompt="1"/>
          </p:nvPr>
        </p:nvSpPr>
        <p:spPr>
          <a:xfrm>
            <a:off x="1206496" y="3546559"/>
            <a:ext cx="21971004" cy="4648201"/>
          </a:xfrm>
          <a:prstGeom prst="rect">
            <a:avLst/>
          </a:prstGeom>
        </p:spPr>
        <p:txBody>
          <a:bodyPr anchor="b"/>
          <a:lstStyle>
            <a:lvl1pPr>
              <a:defRPr sz="15800">
                <a:solidFill>
                  <a:srgbClr val="FFFFFF"/>
                </a:solidFill>
              </a:defRPr>
            </a:lvl1pPr>
          </a:lstStyle>
          <a:p>
            <a:r>
              <a:t>Presentation Title</a:t>
            </a:r>
          </a:p>
        </p:txBody>
      </p:sp>
      <p:sp>
        <p:nvSpPr>
          <p:cNvPr id="27" name="First Last"/>
          <p:cNvSpPr txBox="1">
            <a:spLocks noGrp="1"/>
          </p:cNvSpPr>
          <p:nvPr>
            <p:ph type="body" sz="half" idx="21"/>
          </p:nvPr>
        </p:nvSpPr>
        <p:spPr>
          <a:xfrm>
            <a:off x="1206498" y="8143737"/>
            <a:ext cx="21971004" cy="4648201"/>
          </a:xfrm>
          <a:prstGeom prst="rect">
            <a:avLst/>
          </a:prstGeom>
        </p:spPr>
        <p:txBody>
          <a:bodyPr>
            <a:noAutofit/>
          </a:bodyPr>
          <a:lstStyle>
            <a:lvl1pPr marL="0" indent="0">
              <a:lnSpc>
                <a:spcPct val="80000"/>
              </a:lnSpc>
              <a:spcBef>
                <a:spcPts val="0"/>
              </a:spcBef>
              <a:buSzTx/>
              <a:buNone/>
              <a:defRPr sz="6100" cap="all" spc="1403">
                <a:solidFill>
                  <a:srgbClr val="50ACDF"/>
                </a:solidFill>
              </a:defRPr>
            </a:lvl1pPr>
          </a:lstStyle>
          <a:p>
            <a:r>
              <a:t>First Last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Photo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6" name="Slide Title"/>
          <p:cNvSpPr txBox="1">
            <a:spLocks noGrp="1"/>
          </p:cNvSpPr>
          <p:nvPr>
            <p:ph type="title" hasCustomPrompt="1"/>
          </p:nvPr>
        </p:nvSpPr>
        <p:spPr>
          <a:xfrm>
            <a:off x="1206500" y="1269045"/>
            <a:ext cx="9779000" cy="5882274"/>
          </a:xfrm>
          <a:prstGeom prst="rect">
            <a:avLst/>
          </a:prstGeom>
        </p:spPr>
        <p:txBody>
          <a:bodyPr anchor="b"/>
          <a:lstStyle/>
          <a:p>
            <a:r>
              <a:t>Slide Title</a:t>
            </a:r>
          </a:p>
        </p:txBody>
      </p:sp>
      <p:sp>
        <p:nvSpPr>
          <p:cNvPr id="37" name="Body Level One…"/>
          <p:cNvSpPr txBox="1">
            <a:spLocks noGrp="1"/>
          </p:cNvSpPr>
          <p:nvPr>
            <p:ph type="body" sz="quarter" idx="1" hasCustomPrompt="1"/>
          </p:nvPr>
        </p:nvSpPr>
        <p:spPr>
          <a:xfrm>
            <a:off x="1206500" y="7060576"/>
            <a:ext cx="9779000" cy="5385424"/>
          </a:xfrm>
          <a:prstGeom prst="rect">
            <a:avLst/>
          </a:prstGeom>
        </p:spPr>
        <p:txBody>
          <a:bodyPr>
            <a:noAutofit/>
          </a:bodyPr>
          <a:lstStyle>
            <a:lvl1pPr marL="0" indent="0">
              <a:spcBef>
                <a:spcPts val="0"/>
              </a:spcBef>
              <a:buSzTx/>
              <a:buNone/>
            </a:lvl1pPr>
            <a:lvl2pPr marL="0" indent="457200">
              <a:spcBef>
                <a:spcPts val="0"/>
              </a:spcBef>
              <a:buSzTx/>
              <a:buNone/>
            </a:lvl2pPr>
            <a:lvl3pPr marL="0" indent="914400">
              <a:spcBef>
                <a:spcPts val="0"/>
              </a:spcBef>
              <a:buSzTx/>
              <a:buNone/>
            </a:lvl3pPr>
            <a:lvl4pPr marL="0" indent="1371600">
              <a:spcBef>
                <a:spcPts val="0"/>
              </a:spcBef>
              <a:buSzTx/>
              <a:buNone/>
            </a:lvl4pPr>
            <a:lvl5pPr marL="0" indent="1828800">
              <a:spcBef>
                <a:spcPts val="0"/>
              </a:spcBef>
              <a:buSzTx/>
              <a:buNone/>
            </a:lvl5pPr>
          </a:lstStyle>
          <a:p>
            <a:r>
              <a:t>Slide Subtitle</a:t>
            </a:r>
          </a:p>
          <a:p>
            <a:pPr lvl="1"/>
            <a:endParaRPr/>
          </a:p>
          <a:p>
            <a:pPr lvl="2"/>
            <a:endParaRPr/>
          </a:p>
          <a:p>
            <a:pPr lvl="3"/>
            <a:endParaRPr/>
          </a:p>
          <a:p>
            <a:pPr lvl="4"/>
            <a:endParaRPr/>
          </a:p>
        </p:txBody>
      </p:sp>
      <p:sp>
        <p:nvSpPr>
          <p:cNvPr id="38"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Slide Title"/>
          <p:cNvSpPr txBox="1">
            <a:spLocks noGrp="1"/>
          </p:cNvSpPr>
          <p:nvPr>
            <p:ph type="title" hasCustomPrompt="1"/>
          </p:nvPr>
        </p:nvSpPr>
        <p:spPr>
          <a:prstGeom prst="rect">
            <a:avLst/>
          </a:prstGeom>
        </p:spPr>
        <p:txBody>
          <a:bodyPr/>
          <a:lstStyle/>
          <a:p>
            <a:r>
              <a:t>Slide Title</a:t>
            </a:r>
          </a:p>
        </p:txBody>
      </p:sp>
      <p:sp>
        <p:nvSpPr>
          <p:cNvPr id="46"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47"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E274A"/>
        </a:solidFill>
        <a:effectLst/>
      </p:bgPr>
    </p:bg>
    <p:spTree>
      <p:nvGrpSpPr>
        <p:cNvPr id="1" name=""/>
        <p:cNvGrpSpPr/>
        <p:nvPr/>
      </p:nvGrpSpPr>
      <p:grpSpPr>
        <a:xfrm>
          <a:off x="0" y="0"/>
          <a:ext cx="0" cy="0"/>
          <a:chOff x="0" y="0"/>
          <a:chExt cx="0" cy="0"/>
        </a:xfrm>
      </p:grpSpPr>
      <p:sp>
        <p:nvSpPr>
          <p:cNvPr id="63" name="Slide Subtitle"/>
          <p:cNvSpPr txBox="1">
            <a:spLocks noGrp="1"/>
          </p:cNvSpPr>
          <p:nvPr>
            <p:ph type="body" sz="quarter" idx="21" hasCustomPrompt="1"/>
          </p:nvPr>
        </p:nvSpPr>
        <p:spPr>
          <a:xfrm>
            <a:off x="1206500" y="2724588"/>
            <a:ext cx="10698917"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64" name="Body Level One…"/>
          <p:cNvSpPr txBox="1">
            <a:spLocks noGrp="1"/>
          </p:cNvSpPr>
          <p:nvPr>
            <p:ph type="body" sz="half" idx="1" hasCustomPrompt="1"/>
          </p:nvPr>
        </p:nvSpPr>
        <p:spPr>
          <a:xfrm>
            <a:off x="1206500" y="4248504"/>
            <a:ext cx="9779000" cy="8256630"/>
          </a:xfrm>
          <a:prstGeom prst="rect">
            <a:avLst/>
          </a:prstGeom>
        </p:spPr>
        <p:txBody>
          <a:bodyPr>
            <a:noAutofit/>
          </a:bodyPr>
          <a:lstStyle>
            <a:lvl1pPr marL="571500" indent="-571500"/>
            <a:lvl2pPr marL="1181100" indent="-571500"/>
            <a:lvl3pPr marL="1790700" indent="-571500"/>
            <a:lvl4pPr marL="2400300" indent="-571500"/>
            <a:lvl5pPr marL="3009900" indent="-571500"/>
          </a:lstStyle>
          <a:p>
            <a:r>
              <a:t>Slide bullet text</a:t>
            </a:r>
          </a:p>
          <a:p>
            <a:pPr lvl="1"/>
            <a:endParaRPr/>
          </a:p>
          <a:p>
            <a:pPr lvl="2"/>
            <a:endParaRPr/>
          </a:p>
          <a:p>
            <a:pPr lvl="3"/>
            <a:endParaRPr/>
          </a:p>
          <a:p>
            <a:pPr lvl="4"/>
            <a:endParaRPr/>
          </a:p>
        </p:txBody>
      </p:sp>
      <p:sp>
        <p:nvSpPr>
          <p:cNvPr id="65"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6" name="Slide Title"/>
          <p:cNvSpPr txBox="1">
            <a:spLocks noGrp="1"/>
          </p:cNvSpPr>
          <p:nvPr>
            <p:ph type="title" hasCustomPrompt="1"/>
          </p:nvPr>
        </p:nvSpPr>
        <p:spPr>
          <a:xfrm>
            <a:off x="1206500" y="344899"/>
            <a:ext cx="9779000" cy="1496935"/>
          </a:xfrm>
          <a:prstGeom prst="rect">
            <a:avLst/>
          </a:prstGeom>
        </p:spPr>
        <p:txBody>
          <a:bodyPr/>
          <a:lstStyle/>
          <a:p>
            <a:r>
              <a:t>Slide Title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2" name="Slide Title"/>
          <p:cNvSpPr txBox="1">
            <a:spLocks noGrp="1"/>
          </p:cNvSpPr>
          <p:nvPr>
            <p:ph type="title" hasCustomPrompt="1"/>
          </p:nvPr>
        </p:nvSpPr>
        <p:spPr>
          <a:xfrm>
            <a:off x="1206500" y="344899"/>
            <a:ext cx="21971000" cy="1523905"/>
          </a:xfrm>
          <a:prstGeom prst="rect">
            <a:avLst/>
          </a:prstGeom>
        </p:spPr>
        <p:txBody>
          <a:bodyPr/>
          <a:lstStyle/>
          <a:p>
            <a:r>
              <a:t>Slide Title</a:t>
            </a:r>
          </a:p>
        </p:txBody>
      </p:sp>
      <p:sp>
        <p:nvSpPr>
          <p:cNvPr id="83"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1" name="Agenda Title"/>
          <p:cNvSpPr txBox="1">
            <a:spLocks noGrp="1"/>
          </p:cNvSpPr>
          <p:nvPr>
            <p:ph type="title" hasCustomPrompt="1"/>
          </p:nvPr>
        </p:nvSpPr>
        <p:spPr>
          <a:xfrm>
            <a:off x="1206500" y="321202"/>
            <a:ext cx="21971000" cy="1526186"/>
          </a:xfrm>
          <a:prstGeom prst="rect">
            <a:avLst/>
          </a:prstGeom>
        </p:spPr>
        <p:txBody>
          <a:bodyPr/>
          <a:lstStyle/>
          <a:p>
            <a:r>
              <a:t>Agenda Title</a:t>
            </a:r>
          </a:p>
        </p:txBody>
      </p:sp>
      <p:sp>
        <p:nvSpPr>
          <p:cNvPr id="92" name="Agenda Subtitle"/>
          <p:cNvSpPr txBox="1">
            <a:spLocks noGrp="1"/>
          </p:cNvSpPr>
          <p:nvPr>
            <p:ph type="body" sz="quarter" idx="21" hasCustomPrompt="1"/>
          </p:nvPr>
        </p:nvSpPr>
        <p:spPr>
          <a:xfrm>
            <a:off x="1206500" y="2698444"/>
            <a:ext cx="21971000"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Agenda Subtitle</a:t>
            </a:r>
          </a:p>
        </p:txBody>
      </p:sp>
      <p:sp>
        <p:nvSpPr>
          <p:cNvPr id="93" name="Body Level One…"/>
          <p:cNvSpPr txBox="1">
            <a:spLocks noGrp="1"/>
          </p:cNvSpPr>
          <p:nvPr>
            <p:ph type="body" idx="22"/>
          </p:nvPr>
        </p:nvSpPr>
        <p:spPr>
          <a:prstGeom prst="rect">
            <a:avLst/>
          </a:prstGeom>
        </p:spPr>
        <p:txBody>
          <a:bodyPr>
            <a:noAutofit/>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368596"/>
            <a:ext cx="21971000" cy="1583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r>
              <a:t>Slide Title</a:t>
            </a:r>
          </a:p>
        </p:txBody>
      </p:sp>
      <p:sp>
        <p:nvSpPr>
          <p:cNvPr id="3" name="Body Level One…"/>
          <p:cNvSpPr txBox="1">
            <a:spLocks noGrp="1"/>
          </p:cNvSpPr>
          <p:nvPr>
            <p:ph type="body" idx="1" hasCustomPrompt="1"/>
          </p:nvPr>
        </p:nvSpPr>
        <p:spPr>
          <a:xfrm>
            <a:off x="1206500" y="3845659"/>
            <a:ext cx="21971000" cy="82560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1219200" indent="-609600"/>
            <a:lvl3pPr marL="1828800" indent="-609600"/>
            <a:lvl4pPr marL="2438400" indent="-609600"/>
            <a:lvl5pPr marL="3048000" indent="-609600"/>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lnSpc>
                <a:spcPct val="100000"/>
              </a:lnSpc>
              <a:defRPr sz="1800" cap="none" spc="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1pPr>
      <a:lvl2pPr marL="0" marR="0" indent="457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2pPr>
      <a:lvl3pPr marL="0" marR="0" indent="914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3pPr>
      <a:lvl4pPr marL="0" marR="0" indent="1371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4pPr>
      <a:lvl5pPr marL="0" marR="0" indent="18288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5pPr>
      <a:lvl6pPr marL="0" marR="0" indent="22860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6pPr>
      <a:lvl7pPr marL="0" marR="0" indent="2743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7pPr>
      <a:lvl8pPr marL="0" marR="0" indent="3200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8pPr>
      <a:lvl9pPr marL="0" marR="0" indent="3657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9pPr>
    </p:titleStyle>
    <p:bodyStyle>
      <a:lvl1pPr marL="609599" marR="0" indent="-609599"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1pPr>
      <a:lvl2pPr marL="1181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790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00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099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520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206500" y="6198114"/>
            <a:ext cx="21971000" cy="4652246"/>
          </a:xfrm>
          <a:prstGeom prst="rect">
            <a:avLst/>
          </a:prstGeom>
        </p:spPr>
        <p:txBody>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sz="5400" b="1" i="0" u="none" strike="noStrike" kern="1200" cap="none" spc="-150" normalizeH="0" baseline="0" noProof="0" dirty="0">
                <a:ln>
                  <a:noFill/>
                </a:ln>
                <a:solidFill>
                  <a:prstClr val="white"/>
                </a:solidFill>
                <a:effectLst/>
                <a:uLnTx/>
                <a:uFillTx/>
                <a:latin typeface="Avenir Book" panose="02000503020000020003" pitchFamily="2" charset="0"/>
                <a:ea typeface="+mn-ea"/>
                <a:cs typeface="+mn-cs"/>
              </a:rPr>
              <a:t>The primary call on my life is not to do something </a:t>
            </a:r>
            <a:r>
              <a:rPr kumimoji="0" lang="en-US" sz="5400" b="1" i="0" u="none" strike="noStrike" kern="1200" cap="none" spc="-150" normalizeH="0" baseline="0" noProof="0" dirty="0">
                <a:ln>
                  <a:noFill/>
                </a:ln>
                <a:solidFill>
                  <a:srgbClr val="18AEE1"/>
                </a:solidFill>
                <a:effectLst/>
                <a:uLnTx/>
                <a:uFillTx/>
                <a:latin typeface="Avenir Book" panose="02000503020000020003" pitchFamily="2" charset="0"/>
                <a:ea typeface="+mn-ea"/>
                <a:cs typeface="+mn-cs"/>
              </a:rPr>
              <a:t>for</a:t>
            </a:r>
            <a:r>
              <a:rPr kumimoji="0" lang="en-US" sz="5400" b="1" i="0" u="none" strike="noStrike" kern="1200" cap="none" spc="-150" normalizeH="0" baseline="0" noProof="0" dirty="0">
                <a:ln>
                  <a:noFill/>
                </a:ln>
                <a:solidFill>
                  <a:prstClr val="white"/>
                </a:solidFill>
                <a:effectLst/>
                <a:uLnTx/>
                <a:uFillTx/>
                <a:latin typeface="Avenir Book" panose="02000503020000020003" pitchFamily="2" charset="0"/>
                <a:ea typeface="+mn-ea"/>
                <a:cs typeface="+mn-cs"/>
              </a:rPr>
              <a:t> Jesus…the primary call on my life is to be </a:t>
            </a:r>
            <a:r>
              <a:rPr kumimoji="0" lang="en-US" sz="5400" b="1" i="0" u="none" strike="noStrike" kern="1200" cap="none" spc="-150" normalizeH="0" baseline="0" noProof="0" dirty="0">
                <a:ln>
                  <a:noFill/>
                </a:ln>
                <a:solidFill>
                  <a:srgbClr val="18AEE1"/>
                </a:solidFill>
                <a:effectLst/>
                <a:uLnTx/>
                <a:uFillTx/>
                <a:latin typeface="Avenir Book" panose="02000503020000020003" pitchFamily="2" charset="0"/>
                <a:ea typeface="+mn-ea"/>
                <a:cs typeface="+mn-cs"/>
              </a:rPr>
              <a:t>with</a:t>
            </a:r>
            <a:r>
              <a:rPr kumimoji="0" lang="en-US" sz="5400" b="1" i="0" u="none" strike="noStrike" kern="1200" cap="none" spc="-150" normalizeH="0" baseline="0" noProof="0" dirty="0">
                <a:ln>
                  <a:noFill/>
                </a:ln>
                <a:solidFill>
                  <a:prstClr val="white"/>
                </a:solidFill>
                <a:effectLst/>
                <a:uLnTx/>
                <a:uFillTx/>
                <a:latin typeface="Avenir Book" panose="02000503020000020003" pitchFamily="2" charset="0"/>
                <a:ea typeface="+mn-ea"/>
                <a:cs typeface="+mn-cs"/>
              </a:rPr>
              <a:t> Jesus.</a:t>
            </a:r>
          </a:p>
        </p:txBody>
      </p:sp>
      <p:sp>
        <p:nvSpPr>
          <p:cNvPr id="161" name="Scripture reference"/>
          <p:cNvSpPr txBox="1">
            <a:spLocks noGrp="1"/>
          </p:cNvSpPr>
          <p:nvPr>
            <p:ph type="body" idx="21"/>
          </p:nvPr>
        </p:nvSpPr>
        <p:spPr>
          <a:xfrm>
            <a:off x="1206500" y="4885540"/>
            <a:ext cx="21971000" cy="934779"/>
          </a:xfrm>
          <a:prstGeom prst="rect">
            <a:avLst/>
          </a:prstGeom>
        </p:spPr>
        <p:txBody>
          <a:bodyPr>
            <a:normAutofit/>
          </a:bodyPr>
          <a:lstStyle/>
          <a:p>
            <a:r>
              <a:rPr lang="en-US" sz="6400" b="1" spc="300" dirty="0">
                <a:solidFill>
                  <a:srgbClr val="18AEE1"/>
                </a:solidFill>
                <a:latin typeface="+mj-lt"/>
              </a:rPr>
              <a:t>Life-Changing Principle</a:t>
            </a:r>
            <a:endParaRPr lang="en-US" sz="6400" spc="300" dirty="0">
              <a:latin typeface="+mj-lt"/>
            </a:endParaRPr>
          </a:p>
        </p:txBody>
      </p:sp>
    </p:spTree>
    <p:extLst>
      <p:ext uri="{BB962C8B-B14F-4D97-AF65-F5344CB8AC3E}">
        <p14:creationId xmlns:p14="http://schemas.microsoft.com/office/powerpoint/2010/main" val="36872756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prstGeom prst="rect">
            <a:avLst/>
          </a:prstGeom>
        </p:spPr>
        <p:txBody>
          <a:bodyPr>
            <a:normAutofit/>
          </a:bodyPr>
          <a:lstStyle/>
          <a:p>
            <a:pPr marL="0" indent="0">
              <a:buNone/>
            </a:pPr>
            <a:r>
              <a:rPr lang="en-US" sz="5400" dirty="0"/>
              <a:t>1. God’s primary call on my life is not ministry; it’s intimacy.</a:t>
            </a:r>
          </a:p>
          <a:p>
            <a:pPr marL="0" indent="0">
              <a:buNone/>
            </a:pPr>
            <a:r>
              <a:rPr lang="en-US" sz="5400" dirty="0"/>
              <a:t>2. God’s call on my life is not simply to a church; it’s to a city.</a:t>
            </a:r>
          </a:p>
          <a:p>
            <a:endParaRPr sz="5400" dirty="0"/>
          </a:p>
        </p:txBody>
      </p:sp>
      <p:sp>
        <p:nvSpPr>
          <p:cNvPr id="4" name="Slide Title">
            <a:extLst>
              <a:ext uri="{FF2B5EF4-FFF2-40B4-BE49-F238E27FC236}">
                <a16:creationId xmlns:a16="http://schemas.microsoft.com/office/drawing/2014/main" id="{5EBF85B3-8C7F-4F9C-90BF-3170771DE483}"/>
              </a:ext>
            </a:extLst>
          </p:cNvPr>
          <p:cNvSpPr txBox="1">
            <a:spLocks noGrp="1"/>
          </p:cNvSpPr>
          <p:nvPr>
            <p:ph type="title"/>
          </p:nvPr>
        </p:nvSpPr>
        <p:spPr>
          <a:xfrm>
            <a:off x="1206500" y="1176670"/>
            <a:ext cx="21971000" cy="1583027"/>
          </a:xfrm>
          <a:prstGeom prst="rect">
            <a:avLst/>
          </a:prstGeom>
        </p:spPr>
        <p:txBody>
          <a:bodyPr/>
          <a:lstStyle/>
          <a:p>
            <a:r>
              <a:rPr lang="en-US" sz="6400" spc="300" dirty="0"/>
              <a:t>AS CHRIST INCREASES IN ME, I REALIZE…</a:t>
            </a:r>
            <a:endParaRPr sz="6400" spc="300" dirty="0"/>
          </a:p>
        </p:txBody>
      </p:sp>
    </p:spTree>
    <p:extLst>
      <p:ext uri="{BB962C8B-B14F-4D97-AF65-F5344CB8AC3E}">
        <p14:creationId xmlns:p14="http://schemas.microsoft.com/office/powerpoint/2010/main" val="5202723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100%"/>
          <p:cNvSpPr txBox="1">
            <a:spLocks noGrp="1"/>
          </p:cNvSpPr>
          <p:nvPr>
            <p:ph type="body" idx="1"/>
          </p:nvPr>
        </p:nvSpPr>
        <p:spPr>
          <a:xfrm>
            <a:off x="0" y="4401879"/>
            <a:ext cx="24384000" cy="3079490"/>
          </a:xfrm>
          <a:prstGeom prst="rect">
            <a:avLst/>
          </a:prstGeom>
        </p:spPr>
        <p:txBody>
          <a:bodyPr/>
          <a:lstStyle/>
          <a:p>
            <a:r>
              <a:rPr lang="en-US" sz="6400" b="1" dirty="0"/>
              <a:t>Plant Churches—Make Disciples—Engage City</a:t>
            </a:r>
            <a:endParaRPr lang="en-US" sz="6400" dirty="0"/>
          </a:p>
          <a:p>
            <a:endParaRPr sz="64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xfrm>
            <a:off x="1206500" y="3845659"/>
            <a:ext cx="21971000" cy="8256011"/>
          </a:xfrm>
          <a:prstGeom prst="rect">
            <a:avLst/>
          </a:prstGeom>
        </p:spPr>
        <p:txBody>
          <a:bodyPr>
            <a:normAutofit/>
          </a:bodyPr>
          <a:lstStyle/>
          <a:p>
            <a:pPr marL="0" indent="0">
              <a:buNone/>
            </a:pPr>
            <a:r>
              <a:rPr lang="en-US" sz="5400" dirty="0"/>
              <a:t>1. God’s primary call on my life is not ministry; it’s intimacy.</a:t>
            </a:r>
          </a:p>
          <a:p>
            <a:pPr marL="0" indent="0">
              <a:buNone/>
            </a:pPr>
            <a:r>
              <a:rPr lang="en-US" sz="5400" dirty="0"/>
              <a:t>2. God’s call on my life is not simply to a church; it’s to a city.</a:t>
            </a:r>
          </a:p>
          <a:p>
            <a:pPr marL="0" indent="0">
              <a:buNone/>
            </a:pPr>
            <a:r>
              <a:rPr lang="en-US" sz="5400" dirty="0"/>
              <a:t>3. God’s activity in my life locally is always connected to His activity </a:t>
            </a:r>
            <a:br>
              <a:rPr lang="en-US" sz="5400" dirty="0"/>
            </a:br>
            <a:r>
              <a:rPr lang="en-US" sz="5400" dirty="0"/>
              <a:t>    globally.</a:t>
            </a:r>
            <a:endParaRPr sz="5400" dirty="0"/>
          </a:p>
        </p:txBody>
      </p:sp>
      <p:sp>
        <p:nvSpPr>
          <p:cNvPr id="4" name="Slide Title">
            <a:extLst>
              <a:ext uri="{FF2B5EF4-FFF2-40B4-BE49-F238E27FC236}">
                <a16:creationId xmlns:a16="http://schemas.microsoft.com/office/drawing/2014/main" id="{84C7E4E9-2726-6A74-3730-A0672F422130}"/>
              </a:ext>
            </a:extLst>
          </p:cNvPr>
          <p:cNvSpPr txBox="1">
            <a:spLocks noGrp="1"/>
          </p:cNvSpPr>
          <p:nvPr>
            <p:ph type="title"/>
          </p:nvPr>
        </p:nvSpPr>
        <p:spPr>
          <a:xfrm>
            <a:off x="1206500" y="1176670"/>
            <a:ext cx="21971000" cy="1583027"/>
          </a:xfrm>
          <a:prstGeom prst="rect">
            <a:avLst/>
          </a:prstGeom>
        </p:spPr>
        <p:txBody>
          <a:bodyPr/>
          <a:lstStyle/>
          <a:p>
            <a:r>
              <a:rPr lang="en-US" sz="6400" spc="300" dirty="0"/>
              <a:t>AS CHRIST INCREASES IN ME, I REALIZE…</a:t>
            </a:r>
            <a:endParaRPr sz="6400" spc="300" dirty="0"/>
          </a:p>
        </p:txBody>
      </p:sp>
    </p:spTree>
    <p:extLst>
      <p:ext uri="{BB962C8B-B14F-4D97-AF65-F5344CB8AC3E}">
        <p14:creationId xmlns:p14="http://schemas.microsoft.com/office/powerpoint/2010/main" val="9374717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100%"/>
          <p:cNvSpPr txBox="1">
            <a:spLocks noGrp="1"/>
          </p:cNvSpPr>
          <p:nvPr>
            <p:ph type="body" idx="1"/>
          </p:nvPr>
        </p:nvSpPr>
        <p:spPr>
          <a:prstGeom prst="rect">
            <a:avLst/>
          </a:prstGeom>
        </p:spPr>
        <p:txBody>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6600" b="1" i="0" u="none" strike="noStrike" kern="1200" cap="none" spc="-150" normalizeH="0" baseline="0" noProof="0" dirty="0">
                <a:ln>
                  <a:noFill/>
                </a:ln>
                <a:solidFill>
                  <a:srgbClr val="18AEE1"/>
                </a:solidFill>
                <a:effectLst/>
                <a:uLnTx/>
                <a:uFillTx/>
                <a:latin typeface="+mj-lt"/>
                <a:ea typeface="+mn-ea"/>
                <a:cs typeface="+mn-cs"/>
              </a:rPr>
              <a:t>Kingdom of God: </a:t>
            </a:r>
            <a:r>
              <a:rPr kumimoji="0" lang="en-US" sz="6600" b="1" i="0" u="none" strike="noStrike" kern="1200" cap="none" spc="-150" normalizeH="0" baseline="0" noProof="0" dirty="0">
                <a:ln>
                  <a:noFill/>
                </a:ln>
                <a:solidFill>
                  <a:prstClr val="white"/>
                </a:solidFill>
                <a:effectLst/>
                <a:uLnTx/>
                <a:uFillTx/>
                <a:latin typeface="Avenir Book" panose="02000503020000020003" pitchFamily="2" charset="0"/>
              </a:rPr>
              <a:t>God’s sovereign activity in the world, resulting in people being in right relationship with Himself</a:t>
            </a:r>
          </a:p>
          <a:p>
            <a:endParaRPr sz="6600" dirty="0">
              <a:latin typeface="+mj-lt"/>
            </a:endParaRPr>
          </a:p>
        </p:txBody>
      </p:sp>
    </p:spTree>
    <p:extLst>
      <p:ext uri="{BB962C8B-B14F-4D97-AF65-F5344CB8AC3E}">
        <p14:creationId xmlns:p14="http://schemas.microsoft.com/office/powerpoint/2010/main" val="21633901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…He presented himself alive to them after his suffering by many proofs, appearing to them during forty days and speaking about the kingdom of God.</a:t>
            </a:r>
          </a:p>
          <a:p>
            <a:endParaRPr dirty="0"/>
          </a:p>
        </p:txBody>
      </p:sp>
      <p:sp>
        <p:nvSpPr>
          <p:cNvPr id="161" name="Scripture reference"/>
          <p:cNvSpPr txBox="1">
            <a:spLocks noGrp="1"/>
          </p:cNvSpPr>
          <p:nvPr>
            <p:ph type="body" idx="21"/>
          </p:nvPr>
        </p:nvSpPr>
        <p:spPr>
          <a:prstGeom prst="rect">
            <a:avLst/>
          </a:prstGeom>
        </p:spPr>
        <p:txBody>
          <a:bodyPr>
            <a:normAutofit/>
          </a:bodyPr>
          <a:lstStyle/>
          <a:p>
            <a:r>
              <a:rPr lang="en-US" sz="5400" dirty="0"/>
              <a:t>ACTS 1:3</a:t>
            </a:r>
          </a:p>
          <a:p>
            <a:endParaRPr lang="en-US" sz="5400" dirty="0"/>
          </a:p>
          <a:p>
            <a:endParaRPr lang="en-US" sz="5400" dirty="0"/>
          </a:p>
          <a:p>
            <a:endParaRPr lang="en-US" sz="5400" dirty="0"/>
          </a:p>
          <a:p>
            <a:endParaRPr lang="en-US" sz="5400" dirty="0"/>
          </a:p>
          <a:p>
            <a:endParaRPr sz="5400" dirty="0"/>
          </a:p>
        </p:txBody>
      </p:sp>
    </p:spTree>
    <p:extLst>
      <p:ext uri="{BB962C8B-B14F-4D97-AF65-F5344CB8AC3E}">
        <p14:creationId xmlns:p14="http://schemas.microsoft.com/office/powerpoint/2010/main" val="81243174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.…He lived there two whole years at his own expense, and welcomed all who came to him, proclaiming the kingdom of God and teaching about the Lord Jesus Christ with all boldness and without hindrance.</a:t>
            </a:r>
          </a:p>
          <a:p>
            <a:endParaRPr sz="5400" dirty="0"/>
          </a:p>
        </p:txBody>
      </p:sp>
      <p:sp>
        <p:nvSpPr>
          <p:cNvPr id="161" name="Scripture reference"/>
          <p:cNvSpPr txBox="1">
            <a:spLocks noGrp="1"/>
          </p:cNvSpPr>
          <p:nvPr>
            <p:ph type="body" idx="21"/>
          </p:nvPr>
        </p:nvSpPr>
        <p:spPr>
          <a:prstGeom prst="rect">
            <a:avLst/>
          </a:prstGeom>
        </p:spPr>
        <p:txBody>
          <a:bodyPr>
            <a:normAutofit/>
          </a:bodyPr>
          <a:lstStyle/>
          <a:p>
            <a:r>
              <a:rPr lang="en-US" sz="5400" dirty="0"/>
              <a:t>ACTS 28:30-31</a:t>
            </a:r>
          </a:p>
          <a:p>
            <a:endParaRPr lang="en-US" sz="5400" dirty="0"/>
          </a:p>
          <a:p>
            <a:endParaRPr lang="en-US" sz="5400" dirty="0"/>
          </a:p>
          <a:p>
            <a:endParaRPr lang="en-US" sz="5400" dirty="0"/>
          </a:p>
          <a:p>
            <a:endParaRPr lang="en-US" sz="5400" dirty="0"/>
          </a:p>
          <a:p>
            <a:endParaRPr sz="5400" dirty="0"/>
          </a:p>
        </p:txBody>
      </p:sp>
    </p:spTree>
    <p:extLst>
      <p:ext uri="{BB962C8B-B14F-4D97-AF65-F5344CB8AC3E}">
        <p14:creationId xmlns:p14="http://schemas.microsoft.com/office/powerpoint/2010/main" val="11295600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resentation Title"/>
          <p:cNvSpPr txBox="1">
            <a:spLocks noGrp="1"/>
          </p:cNvSpPr>
          <p:nvPr>
            <p:ph type="title"/>
          </p:nvPr>
        </p:nvSpPr>
        <p:spPr>
          <a:prstGeom prst="rect">
            <a:avLst/>
          </a:prstGeom>
        </p:spPr>
        <p:txBody>
          <a:bodyPr/>
          <a:lstStyle/>
          <a:p>
            <a:r>
              <a:rPr lang="en-US" dirty="0"/>
              <a:t>Beginning with the end in mind</a:t>
            </a:r>
            <a:endParaRPr dirty="0"/>
          </a:p>
        </p:txBody>
      </p:sp>
      <p:sp>
        <p:nvSpPr>
          <p:cNvPr id="156" name="First Last"/>
          <p:cNvSpPr txBox="1">
            <a:spLocks noGrp="1"/>
          </p:cNvSpPr>
          <p:nvPr>
            <p:ph type="body" idx="21"/>
          </p:nvPr>
        </p:nvSpPr>
        <p:spPr>
          <a:prstGeom prst="rect">
            <a:avLst/>
          </a:prstGeom>
        </p:spPr>
        <p:txBody>
          <a:bodyPr/>
          <a:lstStyle/>
          <a:p>
            <a:r>
              <a:rPr lang="en-US" dirty="0"/>
              <a:t>Vance Pitman</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2247752" y="5012276"/>
            <a:ext cx="19888495" cy="4652246"/>
          </a:xfrm>
          <a:prstGeom prst="rect">
            <a:avLst/>
          </a:prstGeom>
        </p:spPr>
        <p:txBody>
          <a:bodyPr/>
          <a:lstStyle/>
          <a:p>
            <a:r>
              <a:rPr lang="en-US" sz="5400" dirty="0"/>
              <a:t>Come to me, all who labor and are heavy laden, and I will give you rest. Take my yoke upon you, and learn from me, for I am gentle and lowly in heart, and you will find rest for your souls. For my yoke is easy, and my burden is light.</a:t>
            </a:r>
          </a:p>
          <a:p>
            <a:endParaRPr dirty="0"/>
          </a:p>
        </p:txBody>
      </p:sp>
      <p:sp>
        <p:nvSpPr>
          <p:cNvPr id="161" name="Scripture reference"/>
          <p:cNvSpPr txBox="1">
            <a:spLocks noGrp="1"/>
          </p:cNvSpPr>
          <p:nvPr>
            <p:ph type="body" idx="21"/>
          </p:nvPr>
        </p:nvSpPr>
        <p:spPr>
          <a:prstGeom prst="rect">
            <a:avLst/>
          </a:prstGeom>
        </p:spPr>
        <p:txBody>
          <a:bodyPr>
            <a:normAutofit/>
          </a:bodyPr>
          <a:lstStyle/>
          <a:p>
            <a:r>
              <a:rPr lang="en-US" sz="5400" dirty="0"/>
              <a:t>MATTHEW 11:28-30</a:t>
            </a:r>
          </a:p>
          <a:p>
            <a:endParaRPr sz="54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…and you will know the truth, and the truth will set </a:t>
            </a:r>
            <a:br>
              <a:rPr lang="en-US" sz="5400" dirty="0"/>
            </a:br>
            <a:r>
              <a:rPr lang="en-US" sz="5400" dirty="0"/>
              <a:t>you free.</a:t>
            </a:r>
          </a:p>
          <a:p>
            <a:endParaRPr dirty="0"/>
          </a:p>
        </p:txBody>
      </p:sp>
      <p:sp>
        <p:nvSpPr>
          <p:cNvPr id="161" name="Scripture reference"/>
          <p:cNvSpPr txBox="1">
            <a:spLocks noGrp="1"/>
          </p:cNvSpPr>
          <p:nvPr>
            <p:ph type="body" idx="21"/>
          </p:nvPr>
        </p:nvSpPr>
        <p:spPr>
          <a:prstGeom prst="rect">
            <a:avLst/>
          </a:prstGeom>
        </p:spPr>
        <p:txBody>
          <a:bodyPr>
            <a:normAutofit/>
          </a:bodyPr>
          <a:lstStyle/>
          <a:p>
            <a:r>
              <a:rPr lang="en-US" sz="5400" dirty="0"/>
              <a:t>JOHN 8:32</a:t>
            </a:r>
          </a:p>
          <a:p>
            <a:endParaRPr lang="en-US" sz="5400" dirty="0"/>
          </a:p>
          <a:p>
            <a:endParaRPr sz="5400" dirty="0"/>
          </a:p>
        </p:txBody>
      </p:sp>
    </p:spTree>
    <p:extLst>
      <p:ext uri="{BB962C8B-B14F-4D97-AF65-F5344CB8AC3E}">
        <p14:creationId xmlns:p14="http://schemas.microsoft.com/office/powerpoint/2010/main" val="141966771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386515" y="5012276"/>
            <a:ext cx="21610970" cy="4652246"/>
          </a:xfrm>
          <a:prstGeom prst="rect">
            <a:avLst/>
          </a:prstGeom>
        </p:spPr>
        <p:txBody>
          <a:bodyPr/>
          <a:lstStyle/>
          <a:p>
            <a:r>
              <a:rPr lang="en-US" sz="5400" dirty="0"/>
              <a:t>And when it was day, he departed and went into a desolate place. And the people sought him and came to him, and would have kept him from leaving them, but he said to them, “I must preach the good news of the kingdom of God to the other towns as well; for I was sent for this purpose.”</a:t>
            </a:r>
          </a:p>
          <a:p>
            <a:endParaRPr dirty="0"/>
          </a:p>
        </p:txBody>
      </p:sp>
      <p:sp>
        <p:nvSpPr>
          <p:cNvPr id="161" name="Scripture reference"/>
          <p:cNvSpPr txBox="1">
            <a:spLocks noGrp="1"/>
          </p:cNvSpPr>
          <p:nvPr>
            <p:ph type="body" idx="21"/>
          </p:nvPr>
        </p:nvSpPr>
        <p:spPr>
          <a:prstGeom prst="rect">
            <a:avLst/>
          </a:prstGeom>
        </p:spPr>
        <p:txBody>
          <a:bodyPr>
            <a:normAutofit/>
          </a:bodyPr>
          <a:lstStyle/>
          <a:p>
            <a:r>
              <a:rPr lang="en-US" sz="5400" dirty="0"/>
              <a:t>LUKE 4:42-43</a:t>
            </a:r>
          </a:p>
          <a:p>
            <a:endParaRPr lang="en-US" sz="5400" dirty="0"/>
          </a:p>
          <a:p>
            <a:endParaRPr lang="en-US" sz="5400" dirty="0"/>
          </a:p>
          <a:p>
            <a:endParaRPr sz="5400" dirty="0"/>
          </a:p>
        </p:txBody>
      </p:sp>
    </p:spTree>
    <p:extLst>
      <p:ext uri="{BB962C8B-B14F-4D97-AF65-F5344CB8AC3E}">
        <p14:creationId xmlns:p14="http://schemas.microsoft.com/office/powerpoint/2010/main" val="5617851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lide Title"/>
          <p:cNvSpPr txBox="1">
            <a:spLocks noGrp="1"/>
          </p:cNvSpPr>
          <p:nvPr>
            <p:ph type="title"/>
          </p:nvPr>
        </p:nvSpPr>
        <p:spPr>
          <a:xfrm>
            <a:off x="1206500" y="1176670"/>
            <a:ext cx="21971000" cy="1583027"/>
          </a:xfrm>
          <a:prstGeom prst="rect">
            <a:avLst/>
          </a:prstGeom>
        </p:spPr>
        <p:txBody>
          <a:bodyPr/>
          <a:lstStyle/>
          <a:p>
            <a:r>
              <a:rPr lang="en-US" sz="6400" spc="300" dirty="0"/>
              <a:t>AS CHRIST INCREASES IN ME, I REALIZE…</a:t>
            </a:r>
            <a:endParaRPr sz="6400" spc="300" dirty="0"/>
          </a:p>
        </p:txBody>
      </p:sp>
      <p:sp>
        <p:nvSpPr>
          <p:cNvPr id="165" name="Slide bullet text"/>
          <p:cNvSpPr txBox="1">
            <a:spLocks noGrp="1"/>
          </p:cNvSpPr>
          <p:nvPr>
            <p:ph type="body" idx="1"/>
          </p:nvPr>
        </p:nvSpPr>
        <p:spPr>
          <a:prstGeom prst="rect">
            <a:avLst/>
          </a:prstGeom>
        </p:spPr>
        <p:txBody>
          <a:bodyPr>
            <a:normAutofit/>
          </a:bodyPr>
          <a:lstStyle/>
          <a:p>
            <a:pPr marL="0" indent="0">
              <a:buNone/>
            </a:pPr>
            <a:r>
              <a:rPr lang="en-US" sz="5400" dirty="0"/>
              <a:t>1. God’s primary call on my life is not ministry; it’s intimacy.</a:t>
            </a:r>
          </a:p>
          <a:p>
            <a:endParaRPr sz="54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And rising very early in the morning, while it was still dark, he departed and went out to a desolate place, and there he prayed.</a:t>
            </a:r>
          </a:p>
          <a:p>
            <a:endParaRPr dirty="0"/>
          </a:p>
        </p:txBody>
      </p:sp>
      <p:sp>
        <p:nvSpPr>
          <p:cNvPr id="161" name="Scripture reference"/>
          <p:cNvSpPr txBox="1">
            <a:spLocks noGrp="1"/>
          </p:cNvSpPr>
          <p:nvPr>
            <p:ph type="body" idx="21"/>
          </p:nvPr>
        </p:nvSpPr>
        <p:spPr>
          <a:prstGeom prst="rect">
            <a:avLst/>
          </a:prstGeom>
        </p:spPr>
        <p:txBody>
          <a:bodyPr>
            <a:normAutofit/>
          </a:bodyPr>
          <a:lstStyle/>
          <a:p>
            <a:r>
              <a:rPr lang="en-US" sz="5400" dirty="0"/>
              <a:t>MARK 1:35</a:t>
            </a:r>
          </a:p>
          <a:p>
            <a:endParaRPr lang="en-US" sz="5400" dirty="0"/>
          </a:p>
          <a:p>
            <a:endParaRPr lang="en-US" sz="5400" dirty="0"/>
          </a:p>
          <a:p>
            <a:endParaRPr lang="en-US" sz="5400" dirty="0"/>
          </a:p>
          <a:p>
            <a:endParaRPr sz="5400" dirty="0"/>
          </a:p>
        </p:txBody>
      </p:sp>
    </p:spTree>
    <p:extLst>
      <p:ext uri="{BB962C8B-B14F-4D97-AF65-F5344CB8AC3E}">
        <p14:creationId xmlns:p14="http://schemas.microsoft.com/office/powerpoint/2010/main" val="21635992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tatement"/>
          <p:cNvSpPr txBox="1">
            <a:spLocks noGrp="1"/>
          </p:cNvSpPr>
          <p:nvPr>
            <p:ph type="body" idx="1"/>
          </p:nvPr>
        </p:nvSpPr>
        <p:spPr>
          <a:xfrm>
            <a:off x="1206500" y="2400004"/>
            <a:ext cx="21971000" cy="8915991"/>
          </a:xfrm>
          <a:prstGeom prst="rect">
            <a:avLst/>
          </a:prstGeom>
        </p:spPr>
        <p:txBody>
          <a:bodyPr/>
          <a:lstStyle/>
          <a:p>
            <a:r>
              <a:rPr lang="en-US" b="1" dirty="0">
                <a:latin typeface="Avenir Book" panose="02000503020000020003" pitchFamily="2" charset="0"/>
              </a:rPr>
              <a:t>The Christian life is nothing less than the life which He lived then…lived now by Him in you.</a:t>
            </a:r>
          </a:p>
          <a:p>
            <a:pPr>
              <a:lnSpc>
                <a:spcPct val="200000"/>
              </a:lnSpc>
            </a:pPr>
            <a:r>
              <a:rPr lang="en-US" sz="6000" dirty="0">
                <a:solidFill>
                  <a:schemeClr val="bg1"/>
                </a:solidFill>
                <a:latin typeface="+mj-lt"/>
              </a:rPr>
              <a:t>MAJOR IAN THOMAS</a:t>
            </a:r>
            <a:endParaRPr lang="en-US" sz="6000" i="1" dirty="0">
              <a:solidFill>
                <a:schemeClr val="bg1"/>
              </a:solidFill>
              <a:latin typeface="+mj-lt"/>
            </a:endParaRPr>
          </a:p>
          <a:p>
            <a:endParaRPr dirty="0">
              <a:latin typeface="+mj-l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dirty="0"/>
              <a:t>And he went up on the mountain and called to him those whom he desired, and they came to him. And he appointed twelve (whom he also named apostles) so that they might be with him and he might send them out to preach…</a:t>
            </a:r>
          </a:p>
          <a:p>
            <a:endParaRPr dirty="0"/>
          </a:p>
        </p:txBody>
      </p:sp>
      <p:sp>
        <p:nvSpPr>
          <p:cNvPr id="161" name="Scripture reference"/>
          <p:cNvSpPr txBox="1">
            <a:spLocks noGrp="1"/>
          </p:cNvSpPr>
          <p:nvPr>
            <p:ph type="body" idx="21"/>
          </p:nvPr>
        </p:nvSpPr>
        <p:spPr>
          <a:prstGeom prst="rect">
            <a:avLst/>
          </a:prstGeom>
        </p:spPr>
        <p:txBody>
          <a:bodyPr>
            <a:normAutofit/>
          </a:bodyPr>
          <a:lstStyle/>
          <a:p>
            <a:r>
              <a:rPr lang="en-US" sz="5400" dirty="0"/>
              <a:t>MARK 3:13-14</a:t>
            </a:r>
          </a:p>
        </p:txBody>
      </p:sp>
    </p:spTree>
    <p:extLst>
      <p:ext uri="{BB962C8B-B14F-4D97-AF65-F5344CB8AC3E}">
        <p14:creationId xmlns:p14="http://schemas.microsoft.com/office/powerpoint/2010/main" val="47738352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b18062-71ef-4bc8-8573-60184d635236">
      <Terms xmlns="http://schemas.microsoft.com/office/infopath/2007/PartnerControls"/>
    </lcf76f155ced4ddcb4097134ff3c332f>
    <TaxCatchAll xmlns="437cb193-19da-4ead-aad1-c13397854c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005DDE3ED0F148850BE0EF286FFFE0" ma:contentTypeVersion="15" ma:contentTypeDescription="Create a new document." ma:contentTypeScope="" ma:versionID="bacb2b678ce1a6fafd1c313921dddfc3">
  <xsd:schema xmlns:xsd="http://www.w3.org/2001/XMLSchema" xmlns:xs="http://www.w3.org/2001/XMLSchema" xmlns:p="http://schemas.microsoft.com/office/2006/metadata/properties" xmlns:ns2="b7b18062-71ef-4bc8-8573-60184d635236" xmlns:ns3="437cb193-19da-4ead-aad1-c13397854c5a" targetNamespace="http://schemas.microsoft.com/office/2006/metadata/properties" ma:root="true" ma:fieldsID="3bc7435cf6059a573583853161ca148d" ns2:_="" ns3:_="">
    <xsd:import namespace="b7b18062-71ef-4bc8-8573-60184d635236"/>
    <xsd:import namespace="437cb193-19da-4ead-aad1-c13397854c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18062-71ef-4bc8-8573-60184d635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eeece08-28a2-4362-890a-528230c06b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7cb193-19da-4ead-aad1-c13397854c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5af6a0-c87b-4987-a295-a439eef85836}" ma:internalName="TaxCatchAll" ma:showField="CatchAllData" ma:web="437cb193-19da-4ead-aad1-c13397854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29C1F2-23B9-4CCE-AC06-7FCF6B3C26DE}">
  <ds:schemaRefs>
    <ds:schemaRef ds:uri="http://schemas.microsoft.com/office/2006/metadata/properties"/>
    <ds:schemaRef ds:uri="http://schemas.microsoft.com/office/infopath/2007/PartnerControls"/>
    <ds:schemaRef ds:uri="b7b18062-71ef-4bc8-8573-60184d635236"/>
    <ds:schemaRef ds:uri="437cb193-19da-4ead-aad1-c13397854c5a"/>
  </ds:schemaRefs>
</ds:datastoreItem>
</file>

<file path=customXml/itemProps2.xml><?xml version="1.0" encoding="utf-8"?>
<ds:datastoreItem xmlns:ds="http://schemas.openxmlformats.org/officeDocument/2006/customXml" ds:itemID="{F7F1191E-3086-4D4C-B97F-86C6EECEF623}">
  <ds:schemaRefs>
    <ds:schemaRef ds:uri="http://schemas.microsoft.com/sharepoint/v3/contenttype/forms"/>
  </ds:schemaRefs>
</ds:datastoreItem>
</file>

<file path=customXml/itemProps3.xml><?xml version="1.0" encoding="utf-8"?>
<ds:datastoreItem xmlns:ds="http://schemas.openxmlformats.org/officeDocument/2006/customXml" ds:itemID="{D3EE95FD-72F8-4DA6-BC3E-C4E9C3D39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b18062-71ef-4bc8-8573-60184d635236"/>
    <ds:schemaRef ds:uri="437cb193-19da-4ead-aad1-c13397854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TotalTime>
  <Words>519</Words>
  <Application>Microsoft Macintosh PowerPoint</Application>
  <PresentationFormat>Custom</PresentationFormat>
  <Paragraphs>40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Black</vt:lpstr>
      <vt:lpstr>Avenir Book</vt:lpstr>
      <vt:lpstr>Georgia</vt:lpstr>
      <vt:lpstr>Helvetica Neue</vt:lpstr>
      <vt:lpstr>MontserratRoman-Medium</vt:lpstr>
      <vt:lpstr>21_BasicWhite</vt:lpstr>
      <vt:lpstr>PowerPoint Presentation</vt:lpstr>
      <vt:lpstr>Beginning with the end in mind</vt:lpstr>
      <vt:lpstr>PowerPoint Presentation</vt:lpstr>
      <vt:lpstr>PowerPoint Presentation</vt:lpstr>
      <vt:lpstr>PowerPoint Presentation</vt:lpstr>
      <vt:lpstr>AS CHRIST INCREASES IN ME, I REALIZE…</vt:lpstr>
      <vt:lpstr>PowerPoint Presentation</vt:lpstr>
      <vt:lpstr>PowerPoint Presentation</vt:lpstr>
      <vt:lpstr>PowerPoint Presentation</vt:lpstr>
      <vt:lpstr>PowerPoint Presentation</vt:lpstr>
      <vt:lpstr>AS CHRIST INCREASES IN ME, I REALIZE…</vt:lpstr>
      <vt:lpstr>PowerPoint Presentation</vt:lpstr>
      <vt:lpstr>AS CHRIST INCREASES IN ME, I REALIZE…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Puckett, Donna</dc:creator>
  <cp:lastModifiedBy>Lyons, Meredith</cp:lastModifiedBy>
  <cp:revision>4</cp:revision>
  <dcterms:modified xsi:type="dcterms:W3CDTF">2024-04-10T14:59:06Z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0x01010098005DDE3ED0F148850BE0EF286FFFE0</vt:lpwstr>
  </property>
</Properties>
</file>