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79" r:id="rId5"/>
    <p:sldId id="257" r:id="rId6"/>
    <p:sldId id="259" r:id="rId7"/>
    <p:sldId id="262" r:id="rId8"/>
    <p:sldId id="264" r:id="rId9"/>
    <p:sldId id="265" r:id="rId10"/>
    <p:sldId id="266" r:id="rId11"/>
    <p:sldId id="269" r:id="rId12"/>
    <p:sldId id="260" r:id="rId13"/>
    <p:sldId id="268" r:id="rId14"/>
    <p:sldId id="267" r:id="rId15"/>
    <p:sldId id="270" r:id="rId16"/>
    <p:sldId id="271" r:id="rId17"/>
    <p:sldId id="272" r:id="rId18"/>
    <p:sldId id="273" r:id="rId19"/>
    <p:sldId id="274" r:id="rId20"/>
    <p:sldId id="275" r:id="rId21"/>
    <p:sldId id="276" r:id="rId22"/>
    <p:sldId id="277" r:id="rId23"/>
    <p:sldId id="263" r:id="rId24"/>
    <p:sldId id="278"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1pPr>
    <a:lvl2pPr marL="0" marR="0" indent="457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2pPr>
    <a:lvl3pPr marL="0" marR="0" indent="914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3pPr>
    <a:lvl4pPr marL="0" marR="0" indent="1371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4pPr>
    <a:lvl5pPr marL="0" marR="0" indent="18288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5pPr>
    <a:lvl6pPr marL="0" marR="0" indent="22860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6pPr>
    <a:lvl7pPr marL="0" marR="0" indent="2743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7pPr>
    <a:lvl8pPr marL="0" marR="0" indent="3200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8pPr>
    <a:lvl9pPr marL="0" marR="0" indent="3657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04"/>
    <p:restoredTop sz="94694"/>
  </p:normalViewPr>
  <p:slideViewPr>
    <p:cSldViewPr snapToGrid="0">
      <p:cViewPr varScale="1">
        <p:scale>
          <a:sx n="60" d="100"/>
          <a:sy n="60" d="100"/>
        </p:scale>
        <p:origin x="3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Puckett" userId="2063506a-0369-4fa7-b3ec-9152aef97d7c" providerId="ADAL" clId="{85EC8473-FC9C-48CF-97FF-F69C28710993}"/>
    <pc:docChg chg="undo custSel addSld delSld modSld sldOrd">
      <pc:chgData name="Donna Puckett" userId="2063506a-0369-4fa7-b3ec-9152aef97d7c" providerId="ADAL" clId="{85EC8473-FC9C-48CF-97FF-F69C28710993}" dt="2023-03-07T18:39:45.215" v="311" actId="2696"/>
      <pc:docMkLst>
        <pc:docMk/>
      </pc:docMkLst>
      <pc:sldChg chg="modSp mod">
        <pc:chgData name="Donna Puckett" userId="2063506a-0369-4fa7-b3ec-9152aef97d7c" providerId="ADAL" clId="{85EC8473-FC9C-48CF-97FF-F69C28710993}" dt="2023-03-07T16:13:50.869" v="35" actId="20577"/>
        <pc:sldMkLst>
          <pc:docMk/>
          <pc:sldMk cId="0" sldId="257"/>
        </pc:sldMkLst>
        <pc:spChg chg="mod">
          <ac:chgData name="Donna Puckett" userId="2063506a-0369-4fa7-b3ec-9152aef97d7c" providerId="ADAL" clId="{85EC8473-FC9C-48CF-97FF-F69C28710993}" dt="2023-03-07T16:13:38.164" v="14" actId="20577"/>
          <ac:spMkLst>
            <pc:docMk/>
            <pc:sldMk cId="0" sldId="257"/>
            <ac:spMk id="155" creationId="{00000000-0000-0000-0000-000000000000}"/>
          </ac:spMkLst>
        </pc:spChg>
        <pc:spChg chg="mod">
          <ac:chgData name="Donna Puckett" userId="2063506a-0369-4fa7-b3ec-9152aef97d7c" providerId="ADAL" clId="{85EC8473-FC9C-48CF-97FF-F69C28710993}" dt="2023-03-07T16:13:50.869" v="35" actId="20577"/>
          <ac:spMkLst>
            <pc:docMk/>
            <pc:sldMk cId="0" sldId="257"/>
            <ac:spMk id="156" creationId="{00000000-0000-0000-0000-000000000000}"/>
          </ac:spMkLst>
        </pc:spChg>
      </pc:sldChg>
      <pc:sldChg chg="del">
        <pc:chgData name="Donna Puckett" userId="2063506a-0369-4fa7-b3ec-9152aef97d7c" providerId="ADAL" clId="{85EC8473-FC9C-48CF-97FF-F69C28710993}" dt="2023-03-07T16:14:41.587" v="36" actId="2696"/>
        <pc:sldMkLst>
          <pc:docMk/>
          <pc:sldMk cId="0" sldId="258"/>
        </pc:sldMkLst>
      </pc:sldChg>
      <pc:sldChg chg="modSp mod">
        <pc:chgData name="Donna Puckett" userId="2063506a-0369-4fa7-b3ec-9152aef97d7c" providerId="ADAL" clId="{85EC8473-FC9C-48CF-97FF-F69C28710993}" dt="2023-03-07T16:15:17.716" v="57"/>
        <pc:sldMkLst>
          <pc:docMk/>
          <pc:sldMk cId="0" sldId="259"/>
        </pc:sldMkLst>
        <pc:spChg chg="mod">
          <ac:chgData name="Donna Puckett" userId="2063506a-0369-4fa7-b3ec-9152aef97d7c" providerId="ADAL" clId="{85EC8473-FC9C-48CF-97FF-F69C28710993}" dt="2023-03-07T16:15:17.716" v="57"/>
          <ac:spMkLst>
            <pc:docMk/>
            <pc:sldMk cId="0" sldId="259"/>
            <ac:spMk id="160" creationId="{00000000-0000-0000-0000-000000000000}"/>
          </ac:spMkLst>
        </pc:spChg>
        <pc:spChg chg="mod">
          <ac:chgData name="Donna Puckett" userId="2063506a-0369-4fa7-b3ec-9152aef97d7c" providerId="ADAL" clId="{85EC8473-FC9C-48CF-97FF-F69C28710993}" dt="2023-03-07T16:15:03.079" v="56"/>
          <ac:spMkLst>
            <pc:docMk/>
            <pc:sldMk cId="0" sldId="259"/>
            <ac:spMk id="161" creationId="{00000000-0000-0000-0000-000000000000}"/>
          </ac:spMkLst>
        </pc:spChg>
      </pc:sldChg>
      <pc:sldChg chg="delSp modSp mod">
        <pc:chgData name="Donna Puckett" userId="2063506a-0369-4fa7-b3ec-9152aef97d7c" providerId="ADAL" clId="{85EC8473-FC9C-48CF-97FF-F69C28710993}" dt="2023-03-07T16:21:37.553" v="145" actId="12"/>
        <pc:sldMkLst>
          <pc:docMk/>
          <pc:sldMk cId="0" sldId="260"/>
        </pc:sldMkLst>
        <pc:spChg chg="del">
          <ac:chgData name="Donna Puckett" userId="2063506a-0369-4fa7-b3ec-9152aef97d7c" providerId="ADAL" clId="{85EC8473-FC9C-48CF-97FF-F69C28710993}" dt="2023-03-07T16:21:11.959" v="140" actId="478"/>
          <ac:spMkLst>
            <pc:docMk/>
            <pc:sldMk cId="0" sldId="260"/>
            <ac:spMk id="163" creationId="{00000000-0000-0000-0000-000000000000}"/>
          </ac:spMkLst>
        </pc:spChg>
        <pc:spChg chg="del">
          <ac:chgData name="Donna Puckett" userId="2063506a-0369-4fa7-b3ec-9152aef97d7c" providerId="ADAL" clId="{85EC8473-FC9C-48CF-97FF-F69C28710993}" dt="2023-03-07T16:21:15.773" v="141" actId="478"/>
          <ac:spMkLst>
            <pc:docMk/>
            <pc:sldMk cId="0" sldId="260"/>
            <ac:spMk id="164" creationId="{00000000-0000-0000-0000-000000000000}"/>
          </ac:spMkLst>
        </pc:spChg>
        <pc:spChg chg="mod">
          <ac:chgData name="Donna Puckett" userId="2063506a-0369-4fa7-b3ec-9152aef97d7c" providerId="ADAL" clId="{85EC8473-FC9C-48CF-97FF-F69C28710993}" dt="2023-03-07T16:21:37.553" v="145" actId="12"/>
          <ac:spMkLst>
            <pc:docMk/>
            <pc:sldMk cId="0" sldId="260"/>
            <ac:spMk id="165" creationId="{00000000-0000-0000-0000-000000000000}"/>
          </ac:spMkLst>
        </pc:spChg>
      </pc:sldChg>
      <pc:sldChg chg="del">
        <pc:chgData name="Donna Puckett" userId="2063506a-0369-4fa7-b3ec-9152aef97d7c" providerId="ADAL" clId="{85EC8473-FC9C-48CF-97FF-F69C28710993}" dt="2023-03-07T18:39:45.215" v="311" actId="2696"/>
        <pc:sldMkLst>
          <pc:docMk/>
          <pc:sldMk cId="0" sldId="261"/>
        </pc:sldMkLst>
      </pc:sldChg>
      <pc:sldChg chg="modSp mod ord">
        <pc:chgData name="Donna Puckett" userId="2063506a-0369-4fa7-b3ec-9152aef97d7c" providerId="ADAL" clId="{85EC8473-FC9C-48CF-97FF-F69C28710993}" dt="2023-03-07T16:15:51.497" v="60"/>
        <pc:sldMkLst>
          <pc:docMk/>
          <pc:sldMk cId="0" sldId="262"/>
        </pc:sldMkLst>
        <pc:spChg chg="mod">
          <ac:chgData name="Donna Puckett" userId="2063506a-0369-4fa7-b3ec-9152aef97d7c" providerId="ADAL" clId="{85EC8473-FC9C-48CF-97FF-F69C28710993}" dt="2023-03-07T16:15:51.497" v="60"/>
          <ac:spMkLst>
            <pc:docMk/>
            <pc:sldMk cId="0" sldId="262"/>
            <ac:spMk id="169" creationId="{00000000-0000-0000-0000-000000000000}"/>
          </ac:spMkLst>
        </pc:spChg>
      </pc:sldChg>
      <pc:sldChg chg="delSp modSp mod ord">
        <pc:chgData name="Donna Puckett" userId="2063506a-0369-4fa7-b3ec-9152aef97d7c" providerId="ADAL" clId="{85EC8473-FC9C-48CF-97FF-F69C28710993}" dt="2023-03-07T18:33:37.572" v="280" actId="478"/>
        <pc:sldMkLst>
          <pc:docMk/>
          <pc:sldMk cId="0" sldId="263"/>
        </pc:sldMkLst>
        <pc:spChg chg="mod">
          <ac:chgData name="Donna Puckett" userId="2063506a-0369-4fa7-b3ec-9152aef97d7c" providerId="ADAL" clId="{85EC8473-FC9C-48CF-97FF-F69C28710993}" dt="2023-03-07T18:33:32.077" v="279"/>
          <ac:spMkLst>
            <pc:docMk/>
            <pc:sldMk cId="0" sldId="263"/>
            <ac:spMk id="171" creationId="{00000000-0000-0000-0000-000000000000}"/>
          </ac:spMkLst>
        </pc:spChg>
        <pc:spChg chg="del">
          <ac:chgData name="Donna Puckett" userId="2063506a-0369-4fa7-b3ec-9152aef97d7c" providerId="ADAL" clId="{85EC8473-FC9C-48CF-97FF-F69C28710993}" dt="2023-03-07T18:33:37.572" v="280" actId="478"/>
          <ac:spMkLst>
            <pc:docMk/>
            <pc:sldMk cId="0" sldId="263"/>
            <ac:spMk id="172" creationId="{00000000-0000-0000-0000-000000000000}"/>
          </ac:spMkLst>
        </pc:spChg>
      </pc:sldChg>
      <pc:sldChg chg="modSp add mod">
        <pc:chgData name="Donna Puckett" userId="2063506a-0369-4fa7-b3ec-9152aef97d7c" providerId="ADAL" clId="{85EC8473-FC9C-48CF-97FF-F69C28710993}" dt="2023-03-07T16:18:23.991" v="69" actId="11"/>
        <pc:sldMkLst>
          <pc:docMk/>
          <pc:sldMk cId="3070567095" sldId="264"/>
        </pc:sldMkLst>
        <pc:spChg chg="mod">
          <ac:chgData name="Donna Puckett" userId="2063506a-0369-4fa7-b3ec-9152aef97d7c" providerId="ADAL" clId="{85EC8473-FC9C-48CF-97FF-F69C28710993}" dt="2023-03-07T16:18:23.991" v="69" actId="11"/>
          <ac:spMkLst>
            <pc:docMk/>
            <pc:sldMk cId="3070567095" sldId="264"/>
            <ac:spMk id="169" creationId="{00000000-0000-0000-0000-000000000000}"/>
          </ac:spMkLst>
        </pc:spChg>
      </pc:sldChg>
      <pc:sldChg chg="modSp add mod ord">
        <pc:chgData name="Donna Puckett" userId="2063506a-0369-4fa7-b3ec-9152aef97d7c" providerId="ADAL" clId="{85EC8473-FC9C-48CF-97FF-F69C28710993}" dt="2023-03-07T16:19:06.794" v="86"/>
        <pc:sldMkLst>
          <pc:docMk/>
          <pc:sldMk cId="909765538" sldId="265"/>
        </pc:sldMkLst>
        <pc:spChg chg="mod">
          <ac:chgData name="Donna Puckett" userId="2063506a-0369-4fa7-b3ec-9152aef97d7c" providerId="ADAL" clId="{85EC8473-FC9C-48CF-97FF-F69C28710993}" dt="2023-03-07T16:19:06.794" v="86"/>
          <ac:spMkLst>
            <pc:docMk/>
            <pc:sldMk cId="909765538" sldId="265"/>
            <ac:spMk id="160" creationId="{00000000-0000-0000-0000-000000000000}"/>
          </ac:spMkLst>
        </pc:spChg>
        <pc:spChg chg="mod">
          <ac:chgData name="Donna Puckett" userId="2063506a-0369-4fa7-b3ec-9152aef97d7c" providerId="ADAL" clId="{85EC8473-FC9C-48CF-97FF-F69C28710993}" dt="2023-03-07T16:18:52.667" v="84"/>
          <ac:spMkLst>
            <pc:docMk/>
            <pc:sldMk cId="909765538" sldId="265"/>
            <ac:spMk id="161" creationId="{00000000-0000-0000-0000-000000000000}"/>
          </ac:spMkLst>
        </pc:spChg>
      </pc:sldChg>
      <pc:sldChg chg="modSp add mod ord">
        <pc:chgData name="Donna Puckett" userId="2063506a-0369-4fa7-b3ec-9152aef97d7c" providerId="ADAL" clId="{85EC8473-FC9C-48CF-97FF-F69C28710993}" dt="2023-03-07T16:20:06.407" v="132" actId="11"/>
        <pc:sldMkLst>
          <pc:docMk/>
          <pc:sldMk cId="3531892843" sldId="266"/>
        </pc:sldMkLst>
        <pc:spChg chg="mod">
          <ac:chgData name="Donna Puckett" userId="2063506a-0369-4fa7-b3ec-9152aef97d7c" providerId="ADAL" clId="{85EC8473-FC9C-48CF-97FF-F69C28710993}" dt="2023-03-07T16:20:06.407" v="132" actId="11"/>
          <ac:spMkLst>
            <pc:docMk/>
            <pc:sldMk cId="3531892843" sldId="266"/>
            <ac:spMk id="169" creationId="{00000000-0000-0000-0000-000000000000}"/>
          </ac:spMkLst>
        </pc:spChg>
      </pc:sldChg>
      <pc:sldChg chg="modSp add mod ord">
        <pc:chgData name="Donna Puckett" userId="2063506a-0369-4fa7-b3ec-9152aef97d7c" providerId="ADAL" clId="{85EC8473-FC9C-48CF-97FF-F69C28710993}" dt="2023-03-07T16:24:10.211" v="157"/>
        <pc:sldMkLst>
          <pc:docMk/>
          <pc:sldMk cId="3107171228" sldId="267"/>
        </pc:sldMkLst>
        <pc:spChg chg="mod">
          <ac:chgData name="Donna Puckett" userId="2063506a-0369-4fa7-b3ec-9152aef97d7c" providerId="ADAL" clId="{85EC8473-FC9C-48CF-97FF-F69C28710993}" dt="2023-03-07T16:24:10.211" v="157"/>
          <ac:spMkLst>
            <pc:docMk/>
            <pc:sldMk cId="3107171228" sldId="267"/>
            <ac:spMk id="160" creationId="{00000000-0000-0000-0000-000000000000}"/>
          </ac:spMkLst>
        </pc:spChg>
        <pc:spChg chg="mod">
          <ac:chgData name="Donna Puckett" userId="2063506a-0369-4fa7-b3ec-9152aef97d7c" providerId="ADAL" clId="{85EC8473-FC9C-48CF-97FF-F69C28710993}" dt="2023-03-07T16:23:58.747" v="155"/>
          <ac:spMkLst>
            <pc:docMk/>
            <pc:sldMk cId="3107171228" sldId="267"/>
            <ac:spMk id="161" creationId="{00000000-0000-0000-0000-000000000000}"/>
          </ac:spMkLst>
        </pc:spChg>
      </pc:sldChg>
      <pc:sldChg chg="modSp add mod">
        <pc:chgData name="Donna Puckett" userId="2063506a-0369-4fa7-b3ec-9152aef97d7c" providerId="ADAL" clId="{85EC8473-FC9C-48CF-97FF-F69C28710993}" dt="2023-03-07T16:22:15.295" v="148"/>
        <pc:sldMkLst>
          <pc:docMk/>
          <pc:sldMk cId="1124645994" sldId="268"/>
        </pc:sldMkLst>
        <pc:spChg chg="mod">
          <ac:chgData name="Donna Puckett" userId="2063506a-0369-4fa7-b3ec-9152aef97d7c" providerId="ADAL" clId="{85EC8473-FC9C-48CF-97FF-F69C28710993}" dt="2023-03-07T16:22:15.295" v="148"/>
          <ac:spMkLst>
            <pc:docMk/>
            <pc:sldMk cId="1124645994" sldId="268"/>
            <ac:spMk id="165" creationId="{00000000-0000-0000-0000-000000000000}"/>
          </ac:spMkLst>
        </pc:spChg>
      </pc:sldChg>
      <pc:sldChg chg="modSp add mod ord">
        <pc:chgData name="Donna Puckett" userId="2063506a-0369-4fa7-b3ec-9152aef97d7c" providerId="ADAL" clId="{85EC8473-FC9C-48CF-97FF-F69C28710993}" dt="2023-03-07T18:36:48.787" v="310"/>
        <pc:sldMkLst>
          <pc:docMk/>
          <pc:sldMk cId="3917640449" sldId="269"/>
        </pc:sldMkLst>
        <pc:spChg chg="mod">
          <ac:chgData name="Donna Puckett" userId="2063506a-0369-4fa7-b3ec-9152aef97d7c" providerId="ADAL" clId="{85EC8473-FC9C-48CF-97FF-F69C28710993}" dt="2023-03-07T18:36:48.787" v="310"/>
          <ac:spMkLst>
            <pc:docMk/>
            <pc:sldMk cId="3917640449" sldId="269"/>
            <ac:spMk id="160" creationId="{00000000-0000-0000-0000-000000000000}"/>
          </ac:spMkLst>
        </pc:spChg>
        <pc:spChg chg="mod">
          <ac:chgData name="Donna Puckett" userId="2063506a-0369-4fa7-b3ec-9152aef97d7c" providerId="ADAL" clId="{85EC8473-FC9C-48CF-97FF-F69C28710993}" dt="2023-03-07T18:36:30.596" v="308" actId="20577"/>
          <ac:spMkLst>
            <pc:docMk/>
            <pc:sldMk cId="3917640449" sldId="269"/>
            <ac:spMk id="161" creationId="{00000000-0000-0000-0000-000000000000}"/>
          </ac:spMkLst>
        </pc:spChg>
      </pc:sldChg>
      <pc:sldChg chg="modSp add mod ord">
        <pc:chgData name="Donna Puckett" userId="2063506a-0369-4fa7-b3ec-9152aef97d7c" providerId="ADAL" clId="{85EC8473-FC9C-48CF-97FF-F69C28710993}" dt="2023-03-07T16:24:51.647" v="163" actId="5793"/>
        <pc:sldMkLst>
          <pc:docMk/>
          <pc:sldMk cId="2851700420" sldId="270"/>
        </pc:sldMkLst>
        <pc:spChg chg="mod">
          <ac:chgData name="Donna Puckett" userId="2063506a-0369-4fa7-b3ec-9152aef97d7c" providerId="ADAL" clId="{85EC8473-FC9C-48CF-97FF-F69C28710993}" dt="2023-03-07T16:24:51.647" v="163" actId="5793"/>
          <ac:spMkLst>
            <pc:docMk/>
            <pc:sldMk cId="2851700420" sldId="270"/>
            <ac:spMk id="165" creationId="{00000000-0000-0000-0000-000000000000}"/>
          </ac:spMkLst>
        </pc:spChg>
      </pc:sldChg>
      <pc:sldChg chg="modSp add mod">
        <pc:chgData name="Donna Puckett" userId="2063506a-0369-4fa7-b3ec-9152aef97d7c" providerId="ADAL" clId="{85EC8473-FC9C-48CF-97FF-F69C28710993}" dt="2023-03-07T16:25:20.566" v="167" actId="5793"/>
        <pc:sldMkLst>
          <pc:docMk/>
          <pc:sldMk cId="3282394235" sldId="271"/>
        </pc:sldMkLst>
        <pc:spChg chg="mod">
          <ac:chgData name="Donna Puckett" userId="2063506a-0369-4fa7-b3ec-9152aef97d7c" providerId="ADAL" clId="{85EC8473-FC9C-48CF-97FF-F69C28710993}" dt="2023-03-07T16:25:20.566" v="167" actId="5793"/>
          <ac:spMkLst>
            <pc:docMk/>
            <pc:sldMk cId="3282394235" sldId="271"/>
            <ac:spMk id="165" creationId="{00000000-0000-0000-0000-000000000000}"/>
          </ac:spMkLst>
        </pc:spChg>
      </pc:sldChg>
      <pc:sldChg chg="modSp add mod ord">
        <pc:chgData name="Donna Puckett" userId="2063506a-0369-4fa7-b3ec-9152aef97d7c" providerId="ADAL" clId="{85EC8473-FC9C-48CF-97FF-F69C28710993}" dt="2023-03-07T16:26:49.800" v="176"/>
        <pc:sldMkLst>
          <pc:docMk/>
          <pc:sldMk cId="2008450158" sldId="272"/>
        </pc:sldMkLst>
        <pc:spChg chg="mod">
          <ac:chgData name="Donna Puckett" userId="2063506a-0369-4fa7-b3ec-9152aef97d7c" providerId="ADAL" clId="{85EC8473-FC9C-48CF-97FF-F69C28710993}" dt="2023-03-07T16:26:49.800" v="176"/>
          <ac:spMkLst>
            <pc:docMk/>
            <pc:sldMk cId="2008450158" sldId="272"/>
            <ac:spMk id="160" creationId="{00000000-0000-0000-0000-000000000000}"/>
          </ac:spMkLst>
        </pc:spChg>
        <pc:spChg chg="mod">
          <ac:chgData name="Donna Puckett" userId="2063506a-0369-4fa7-b3ec-9152aef97d7c" providerId="ADAL" clId="{85EC8473-FC9C-48CF-97FF-F69C28710993}" dt="2023-03-07T16:26:32.293" v="174"/>
          <ac:spMkLst>
            <pc:docMk/>
            <pc:sldMk cId="2008450158" sldId="272"/>
            <ac:spMk id="161" creationId="{00000000-0000-0000-0000-000000000000}"/>
          </ac:spMkLst>
        </pc:spChg>
      </pc:sldChg>
      <pc:sldChg chg="modSp add mod ord">
        <pc:chgData name="Donna Puckett" userId="2063506a-0369-4fa7-b3ec-9152aef97d7c" providerId="ADAL" clId="{85EC8473-FC9C-48CF-97FF-F69C28710993}" dt="2023-03-07T16:27:53.666" v="209" actId="20577"/>
        <pc:sldMkLst>
          <pc:docMk/>
          <pc:sldMk cId="3964331463" sldId="273"/>
        </pc:sldMkLst>
        <pc:spChg chg="mod">
          <ac:chgData name="Donna Puckett" userId="2063506a-0369-4fa7-b3ec-9152aef97d7c" providerId="ADAL" clId="{85EC8473-FC9C-48CF-97FF-F69C28710993}" dt="2023-03-07T16:27:53.666" v="209" actId="20577"/>
          <ac:spMkLst>
            <pc:docMk/>
            <pc:sldMk cId="3964331463" sldId="273"/>
            <ac:spMk id="169" creationId="{00000000-0000-0000-0000-000000000000}"/>
          </ac:spMkLst>
        </pc:spChg>
      </pc:sldChg>
      <pc:sldChg chg="modSp add mod ord">
        <pc:chgData name="Donna Puckett" userId="2063506a-0369-4fa7-b3ec-9152aef97d7c" providerId="ADAL" clId="{85EC8473-FC9C-48CF-97FF-F69C28710993}" dt="2023-03-07T18:28:18.060" v="229"/>
        <pc:sldMkLst>
          <pc:docMk/>
          <pc:sldMk cId="2910518281" sldId="274"/>
        </pc:sldMkLst>
        <pc:spChg chg="mod">
          <ac:chgData name="Donna Puckett" userId="2063506a-0369-4fa7-b3ec-9152aef97d7c" providerId="ADAL" clId="{85EC8473-FC9C-48CF-97FF-F69C28710993}" dt="2023-03-07T18:28:18.060" v="229"/>
          <ac:spMkLst>
            <pc:docMk/>
            <pc:sldMk cId="2910518281" sldId="274"/>
            <ac:spMk id="160" creationId="{00000000-0000-0000-0000-000000000000}"/>
          </ac:spMkLst>
        </pc:spChg>
        <pc:spChg chg="mod">
          <ac:chgData name="Donna Puckett" userId="2063506a-0369-4fa7-b3ec-9152aef97d7c" providerId="ADAL" clId="{85EC8473-FC9C-48CF-97FF-F69C28710993}" dt="2023-03-07T18:28:14.855" v="228"/>
          <ac:spMkLst>
            <pc:docMk/>
            <pc:sldMk cId="2910518281" sldId="274"/>
            <ac:spMk id="161" creationId="{00000000-0000-0000-0000-000000000000}"/>
          </ac:spMkLst>
        </pc:spChg>
      </pc:sldChg>
      <pc:sldChg chg="modSp add mod ord">
        <pc:chgData name="Donna Puckett" userId="2063506a-0369-4fa7-b3ec-9152aef97d7c" providerId="ADAL" clId="{85EC8473-FC9C-48CF-97FF-F69C28710993}" dt="2023-03-07T18:29:28.742" v="261" actId="20577"/>
        <pc:sldMkLst>
          <pc:docMk/>
          <pc:sldMk cId="3080246465" sldId="275"/>
        </pc:sldMkLst>
        <pc:spChg chg="mod">
          <ac:chgData name="Donna Puckett" userId="2063506a-0369-4fa7-b3ec-9152aef97d7c" providerId="ADAL" clId="{85EC8473-FC9C-48CF-97FF-F69C28710993}" dt="2023-03-07T18:29:28.742" v="261" actId="20577"/>
          <ac:spMkLst>
            <pc:docMk/>
            <pc:sldMk cId="3080246465" sldId="275"/>
            <ac:spMk id="169" creationId="{00000000-0000-0000-0000-000000000000}"/>
          </ac:spMkLst>
        </pc:spChg>
      </pc:sldChg>
      <pc:sldChg chg="modSp add del mod ord">
        <pc:chgData name="Donna Puckett" userId="2063506a-0369-4fa7-b3ec-9152aef97d7c" providerId="ADAL" clId="{85EC8473-FC9C-48CF-97FF-F69C28710993}" dt="2023-03-07T18:30:27.188" v="266" actId="2696"/>
        <pc:sldMkLst>
          <pc:docMk/>
          <pc:sldMk cId="1478216683" sldId="276"/>
        </pc:sldMkLst>
        <pc:spChg chg="mod">
          <ac:chgData name="Donna Puckett" userId="2063506a-0369-4fa7-b3ec-9152aef97d7c" providerId="ADAL" clId="{85EC8473-FC9C-48CF-97FF-F69C28710993}" dt="2023-03-07T18:30:15.262" v="265" actId="6549"/>
          <ac:spMkLst>
            <pc:docMk/>
            <pc:sldMk cId="1478216683" sldId="276"/>
            <ac:spMk id="165" creationId="{00000000-0000-0000-0000-000000000000}"/>
          </ac:spMkLst>
        </pc:spChg>
      </pc:sldChg>
      <pc:sldChg chg="delSp modSp new mod">
        <pc:chgData name="Donna Puckett" userId="2063506a-0369-4fa7-b3ec-9152aef97d7c" providerId="ADAL" clId="{85EC8473-FC9C-48CF-97FF-F69C28710993}" dt="2023-03-07T18:32:05.502" v="271"/>
        <pc:sldMkLst>
          <pc:docMk/>
          <pc:sldMk cId="1797626794" sldId="276"/>
        </pc:sldMkLst>
        <pc:spChg chg="mod">
          <ac:chgData name="Donna Puckett" userId="2063506a-0369-4fa7-b3ec-9152aef97d7c" providerId="ADAL" clId="{85EC8473-FC9C-48CF-97FF-F69C28710993}" dt="2023-03-07T18:31:52.193" v="269"/>
          <ac:spMkLst>
            <pc:docMk/>
            <pc:sldMk cId="1797626794" sldId="276"/>
            <ac:spMk id="2" creationId="{4B37CC34-7F5E-9543-F36F-27BE162DEEBE}"/>
          </ac:spMkLst>
        </pc:spChg>
        <pc:spChg chg="del">
          <ac:chgData name="Donna Puckett" userId="2063506a-0369-4fa7-b3ec-9152aef97d7c" providerId="ADAL" clId="{85EC8473-FC9C-48CF-97FF-F69C28710993}" dt="2023-03-07T18:31:40.558" v="268" actId="478"/>
          <ac:spMkLst>
            <pc:docMk/>
            <pc:sldMk cId="1797626794" sldId="276"/>
            <ac:spMk id="3" creationId="{548F9945-9F82-75B9-8268-D60142625D40}"/>
          </ac:spMkLst>
        </pc:spChg>
        <pc:spChg chg="mod">
          <ac:chgData name="Donna Puckett" userId="2063506a-0369-4fa7-b3ec-9152aef97d7c" providerId="ADAL" clId="{85EC8473-FC9C-48CF-97FF-F69C28710993}" dt="2023-03-07T18:32:05.502" v="271"/>
          <ac:spMkLst>
            <pc:docMk/>
            <pc:sldMk cId="1797626794" sldId="276"/>
            <ac:spMk id="4" creationId="{86D908EE-53FE-6D65-255C-56C7A66D86B6}"/>
          </ac:spMkLst>
        </pc:spChg>
      </pc:sldChg>
      <pc:sldChg chg="modSp add mod">
        <pc:chgData name="Donna Puckett" userId="2063506a-0369-4fa7-b3ec-9152aef97d7c" providerId="ADAL" clId="{85EC8473-FC9C-48CF-97FF-F69C28710993}" dt="2023-03-07T18:33:01.405" v="276"/>
        <pc:sldMkLst>
          <pc:docMk/>
          <pc:sldMk cId="1009335980" sldId="277"/>
        </pc:sldMkLst>
        <pc:spChg chg="mod">
          <ac:chgData name="Donna Puckett" userId="2063506a-0369-4fa7-b3ec-9152aef97d7c" providerId="ADAL" clId="{85EC8473-FC9C-48CF-97FF-F69C28710993}" dt="2023-03-07T18:32:50.791" v="275"/>
          <ac:spMkLst>
            <pc:docMk/>
            <pc:sldMk cId="1009335980" sldId="277"/>
            <ac:spMk id="2" creationId="{4B37CC34-7F5E-9543-F36F-27BE162DEEBE}"/>
          </ac:spMkLst>
        </pc:spChg>
        <pc:spChg chg="mod">
          <ac:chgData name="Donna Puckett" userId="2063506a-0369-4fa7-b3ec-9152aef97d7c" providerId="ADAL" clId="{85EC8473-FC9C-48CF-97FF-F69C28710993}" dt="2023-03-07T18:33:01.405" v="276"/>
          <ac:spMkLst>
            <pc:docMk/>
            <pc:sldMk cId="1009335980" sldId="277"/>
            <ac:spMk id="4" creationId="{86D908EE-53FE-6D65-255C-56C7A66D86B6}"/>
          </ac:spMkLst>
        </pc:spChg>
      </pc:sldChg>
      <pc:sldChg chg="modSp add mod ord">
        <pc:chgData name="Donna Puckett" userId="2063506a-0369-4fa7-b3ec-9152aef97d7c" providerId="ADAL" clId="{85EC8473-FC9C-48CF-97FF-F69C28710993}" dt="2023-03-07T18:34:31.762" v="306"/>
        <pc:sldMkLst>
          <pc:docMk/>
          <pc:sldMk cId="319037994" sldId="278"/>
        </pc:sldMkLst>
        <pc:spChg chg="mod">
          <ac:chgData name="Donna Puckett" userId="2063506a-0369-4fa7-b3ec-9152aef97d7c" providerId="ADAL" clId="{85EC8473-FC9C-48CF-97FF-F69C28710993}" dt="2023-03-07T18:34:31.762" v="306"/>
          <ac:spMkLst>
            <pc:docMk/>
            <pc:sldMk cId="319037994" sldId="278"/>
            <ac:spMk id="160" creationId="{00000000-0000-0000-0000-000000000000}"/>
          </ac:spMkLst>
        </pc:spChg>
        <pc:spChg chg="mod">
          <ac:chgData name="Donna Puckett" userId="2063506a-0369-4fa7-b3ec-9152aef97d7c" providerId="ADAL" clId="{85EC8473-FC9C-48CF-97FF-F69C28710993}" dt="2023-03-07T18:34:28.015" v="305"/>
          <ac:spMkLst>
            <pc:docMk/>
            <pc:sldMk cId="319037994" sldId="278"/>
            <ac:spMk id="161" creationId="{00000000-0000-0000-0000-000000000000}"/>
          </ac:spMkLst>
        </pc:spChg>
      </pc:sldChg>
      <pc:sldMasterChg chg="delSldLayout">
        <pc:chgData name="Donna Puckett" userId="2063506a-0369-4fa7-b3ec-9152aef97d7c" providerId="ADAL" clId="{85EC8473-FC9C-48CF-97FF-F69C28710993}" dt="2023-03-07T18:39:45.215" v="311" actId="2696"/>
        <pc:sldMasterMkLst>
          <pc:docMk/>
          <pc:sldMasterMk cId="0" sldId="2147483648"/>
        </pc:sldMasterMkLst>
        <pc:sldLayoutChg chg="del">
          <pc:chgData name="Donna Puckett" userId="2063506a-0369-4fa7-b3ec-9152aef97d7c" providerId="ADAL" clId="{85EC8473-FC9C-48CF-97FF-F69C28710993}" dt="2023-03-07T18:39:45.215" v="311" actId="2696"/>
          <pc:sldLayoutMkLst>
            <pc:docMk/>
            <pc:sldMasterMk cId="0" sldId="2147483648"/>
            <pc:sldLayoutMk cId="0" sldId="2147483654"/>
          </pc:sldLayoutMkLst>
        </pc:sldLayoutChg>
        <pc:sldLayoutChg chg="del">
          <pc:chgData name="Donna Puckett" userId="2063506a-0369-4fa7-b3ec-9152aef97d7c" providerId="ADAL" clId="{85EC8473-FC9C-48CF-97FF-F69C28710993}" dt="2023-03-07T16:14:41.587" v="36" actId="2696"/>
          <pc:sldLayoutMkLst>
            <pc:docMk/>
            <pc:sldMasterMk cId="0" sldId="2147483648"/>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4560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ho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SN_v6.png" descr="SN_v6.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01" name="Body Level One…"/>
          <p:cNvSpPr txBox="1">
            <a:spLocks noGrp="1"/>
          </p:cNvSpPr>
          <p:nvPr>
            <p:ph type="body" idx="1" hasCustomPrompt="1"/>
          </p:nvPr>
        </p:nvSpPr>
        <p:spPr>
          <a:xfrm>
            <a:off x="1206500" y="1488511"/>
            <a:ext cx="21971000" cy="8915991"/>
          </a:xfrm>
          <a:prstGeom prst="rect">
            <a:avLst/>
          </a:prstGeom>
        </p:spPr>
        <p:txBody>
          <a:bodyPr anchor="ctr">
            <a:noAutofit/>
          </a:bodyPr>
          <a:lstStyle>
            <a:lvl1pPr marL="0" indent="0" algn="ctr">
              <a:spcBef>
                <a:spcPts val="0"/>
              </a:spcBef>
              <a:buSzTx/>
              <a:buNone/>
              <a:defRPr sz="7000" spc="-140">
                <a:solidFill>
                  <a:srgbClr val="50ACDF"/>
                </a:solidFill>
                <a:latin typeface="Georgia"/>
                <a:ea typeface="Georgia"/>
                <a:cs typeface="Georgia"/>
                <a:sym typeface="Georgia"/>
              </a:defRPr>
            </a:lvl1pPr>
            <a:lvl2pPr marL="0" indent="457200" algn="ctr">
              <a:spcBef>
                <a:spcPts val="0"/>
              </a:spcBef>
              <a:buSzTx/>
              <a:buNone/>
              <a:defRPr sz="7000" spc="-140">
                <a:solidFill>
                  <a:srgbClr val="50ACDF"/>
                </a:solidFill>
                <a:latin typeface="Georgia"/>
                <a:ea typeface="Georgia"/>
                <a:cs typeface="Georgia"/>
                <a:sym typeface="Georgia"/>
              </a:defRPr>
            </a:lvl2pPr>
            <a:lvl3pPr marL="0" indent="914400" algn="ctr">
              <a:spcBef>
                <a:spcPts val="0"/>
              </a:spcBef>
              <a:buSzTx/>
              <a:buNone/>
              <a:defRPr sz="7000" spc="-140">
                <a:solidFill>
                  <a:srgbClr val="50ACDF"/>
                </a:solidFill>
                <a:latin typeface="Georgia"/>
                <a:ea typeface="Georgia"/>
                <a:cs typeface="Georgia"/>
                <a:sym typeface="Georgia"/>
              </a:defRPr>
            </a:lvl3pPr>
            <a:lvl4pPr marL="0" indent="1371600" algn="ctr">
              <a:spcBef>
                <a:spcPts val="0"/>
              </a:spcBef>
              <a:buSzTx/>
              <a:buNone/>
              <a:defRPr sz="7000" spc="-140">
                <a:solidFill>
                  <a:srgbClr val="50ACDF"/>
                </a:solidFill>
                <a:latin typeface="Georgia"/>
                <a:ea typeface="Georgia"/>
                <a:cs typeface="Georgia"/>
                <a:sym typeface="Georgia"/>
              </a:defRPr>
            </a:lvl4pPr>
            <a:lvl5pPr marL="0" indent="1828800" algn="ctr">
              <a:spcBef>
                <a:spcPts val="0"/>
              </a:spcBef>
              <a:buSzTx/>
              <a:buNone/>
              <a:defRPr sz="7000" spc="-140">
                <a:solidFill>
                  <a:srgbClr val="50ACDF"/>
                </a:solidFill>
                <a:latin typeface="Georgia"/>
                <a:ea typeface="Georgia"/>
                <a:cs typeface="Georgia"/>
                <a:sym typeface="Georgia"/>
              </a:defRPr>
            </a:lvl5pPr>
          </a:lstStyle>
          <a:p>
            <a:r>
              <a:t>Statement</a:t>
            </a:r>
          </a:p>
          <a:p>
            <a:pPr lvl="1"/>
            <a:endParaRPr/>
          </a:p>
          <a:p>
            <a:pPr lvl="2"/>
            <a:endParaRPr/>
          </a:p>
          <a:p>
            <a:pPr lvl="3"/>
            <a:endParaRPr/>
          </a:p>
          <a:p>
            <a:pPr lvl="4"/>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9" name="Body Level One…"/>
          <p:cNvSpPr txBox="1">
            <a:spLocks noGrp="1"/>
          </p:cNvSpPr>
          <p:nvPr>
            <p:ph type="body" idx="1" hasCustomPrompt="1"/>
          </p:nvPr>
        </p:nvSpPr>
        <p:spPr>
          <a:xfrm>
            <a:off x="1206500" y="1069125"/>
            <a:ext cx="21971000" cy="7241584"/>
          </a:xfrm>
          <a:prstGeom prst="rect">
            <a:avLst/>
          </a:prstGeom>
        </p:spPr>
        <p:txBody>
          <a:bodyPr anchor="b">
            <a:noAutofit/>
          </a:bodyPr>
          <a:lstStyle>
            <a:lvl1pPr marL="0" indent="0" algn="ctr">
              <a:lnSpc>
                <a:spcPct val="80000"/>
              </a:lnSpc>
              <a:spcBef>
                <a:spcPts val="0"/>
              </a:spcBef>
              <a:buSzTx/>
              <a:buNone/>
              <a:defRPr sz="15500" cap="all">
                <a:latin typeface="+mn-lt"/>
                <a:ea typeface="+mn-ea"/>
                <a:cs typeface="+mn-cs"/>
                <a:sym typeface="Avenir Black"/>
              </a:defRPr>
            </a:lvl1pPr>
            <a:lvl2pPr marL="0" indent="457200" algn="ctr">
              <a:lnSpc>
                <a:spcPct val="80000"/>
              </a:lnSpc>
              <a:spcBef>
                <a:spcPts val="0"/>
              </a:spcBef>
              <a:buSzTx/>
              <a:buNone/>
              <a:defRPr sz="15500" cap="all">
                <a:latin typeface="+mn-lt"/>
                <a:ea typeface="+mn-ea"/>
                <a:cs typeface="+mn-cs"/>
                <a:sym typeface="Avenir Black"/>
              </a:defRPr>
            </a:lvl2pPr>
            <a:lvl3pPr marL="0" indent="914400" algn="ctr">
              <a:lnSpc>
                <a:spcPct val="80000"/>
              </a:lnSpc>
              <a:spcBef>
                <a:spcPts val="0"/>
              </a:spcBef>
              <a:buSzTx/>
              <a:buNone/>
              <a:defRPr sz="15500" cap="all">
                <a:latin typeface="+mn-lt"/>
                <a:ea typeface="+mn-ea"/>
                <a:cs typeface="+mn-cs"/>
                <a:sym typeface="Avenir Black"/>
              </a:defRPr>
            </a:lvl3pPr>
            <a:lvl4pPr marL="0" indent="1371600" algn="ctr">
              <a:lnSpc>
                <a:spcPct val="80000"/>
              </a:lnSpc>
              <a:spcBef>
                <a:spcPts val="0"/>
              </a:spcBef>
              <a:buSzTx/>
              <a:buNone/>
              <a:defRPr sz="15500" cap="all">
                <a:latin typeface="+mn-lt"/>
                <a:ea typeface="+mn-ea"/>
                <a:cs typeface="+mn-cs"/>
                <a:sym typeface="Avenir Black"/>
              </a:defRPr>
            </a:lvl4pPr>
            <a:lvl5pPr marL="0" indent="1828800" algn="ctr">
              <a:lnSpc>
                <a:spcPct val="80000"/>
              </a:lnSpc>
              <a:spcBef>
                <a:spcPts val="0"/>
              </a:spcBef>
              <a:buSzTx/>
              <a:buNone/>
              <a:defRPr sz="15500" cap="all">
                <a:latin typeface="+mn-lt"/>
                <a:ea typeface="+mn-ea"/>
                <a:cs typeface="+mn-cs"/>
                <a:sym typeface="Avenir Black"/>
              </a:defRPr>
            </a:lvl5pPr>
          </a:lstStyle>
          <a:p>
            <a:r>
              <a:t>100%</a:t>
            </a:r>
          </a:p>
          <a:p>
            <a:pPr lvl="1"/>
            <a:endParaRPr/>
          </a:p>
          <a:p>
            <a:pPr lvl="2"/>
            <a:endParaRPr/>
          </a:p>
          <a:p>
            <a:pPr lvl="3"/>
            <a:endParaRPr/>
          </a:p>
          <a:p>
            <a:pPr lvl="4"/>
            <a:endParaRPr/>
          </a:p>
        </p:txBody>
      </p:sp>
      <p:sp>
        <p:nvSpPr>
          <p:cNvPr id="110" name="Fact information"/>
          <p:cNvSpPr txBox="1">
            <a:spLocks noGrp="1"/>
          </p:cNvSpPr>
          <p:nvPr>
            <p:ph type="body" sz="quarter" idx="21" hasCustomPrompt="1"/>
          </p:nvPr>
        </p:nvSpPr>
        <p:spPr>
          <a:xfrm>
            <a:off x="1206500" y="8260024"/>
            <a:ext cx="21971000" cy="934780"/>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t>Fact information</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cripture">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5012276"/>
            <a:ext cx="21971000" cy="4652246"/>
          </a:xfrm>
          <a:prstGeom prst="rect">
            <a:avLst/>
          </a:prstGeom>
        </p:spPr>
        <p:txBody>
          <a:bodyPr>
            <a:noAutofit/>
          </a:bodyPr>
          <a:lstStyle>
            <a:lvl1pPr marL="0" indent="0" algn="ctr">
              <a:spcBef>
                <a:spcPts val="0"/>
              </a:spcBef>
              <a:buSzTx/>
              <a:buNone/>
              <a:defRPr sz="5100"/>
            </a:lvl1pPr>
            <a:lvl2pPr marL="0" indent="457200" algn="ctr">
              <a:spcBef>
                <a:spcPts val="0"/>
              </a:spcBef>
              <a:buSzTx/>
              <a:buNone/>
              <a:defRPr sz="5100"/>
            </a:lvl2pPr>
            <a:lvl3pPr marL="0" indent="914400" algn="ctr">
              <a:spcBef>
                <a:spcPts val="0"/>
              </a:spcBef>
              <a:buSzTx/>
              <a:buNone/>
              <a:defRPr sz="5100"/>
            </a:lvl3pPr>
            <a:lvl4pPr marL="0" indent="1371600" algn="ctr">
              <a:spcBef>
                <a:spcPts val="0"/>
              </a:spcBef>
              <a:buSzTx/>
              <a:buNone/>
              <a:defRPr sz="5100"/>
            </a:lvl4pPr>
            <a:lvl5pPr marL="0" indent="1828800" algn="ctr">
              <a:spcBef>
                <a:spcPts val="0"/>
              </a:spcBef>
              <a:buSzTx/>
              <a:buNone/>
              <a:defRPr sz="5100"/>
            </a:lvl5pPr>
          </a:lstStyle>
          <a:p>
            <a:r>
              <a:t>Scripture text</a:t>
            </a:r>
          </a:p>
          <a:p>
            <a:pPr lvl="1"/>
            <a:endParaRPr/>
          </a:p>
          <a:p>
            <a:pPr lvl="2"/>
            <a:endParaRPr/>
          </a:p>
          <a:p>
            <a:pPr lvl="3"/>
            <a:endParaRPr/>
          </a:p>
          <a:p>
            <a:pPr lvl="4"/>
            <a:endParaRPr/>
          </a:p>
        </p:txBody>
      </p:sp>
      <p:sp>
        <p:nvSpPr>
          <p:cNvPr id="119" name="Scripture reference"/>
          <p:cNvSpPr txBox="1">
            <a:spLocks noGrp="1"/>
          </p:cNvSpPr>
          <p:nvPr>
            <p:ph type="body" sz="quarter" idx="21"/>
          </p:nvPr>
        </p:nvSpPr>
        <p:spPr>
          <a:xfrm>
            <a:off x="1206500" y="4051478"/>
            <a:ext cx="21971000" cy="934779"/>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t>Scripture reference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bg>
      <p:bgPr>
        <a:solidFill>
          <a:srgbClr val="0E274A"/>
        </a:solidFill>
        <a:effectLst/>
      </p:bgPr>
    </p:bg>
    <p:spTree>
      <p:nvGrpSpPr>
        <p:cNvPr id="1" name=""/>
        <p:cNvGrpSpPr/>
        <p:nvPr/>
      </p:nvGrpSpPr>
      <p:grpSpPr>
        <a:xfrm>
          <a:off x="0" y="0"/>
          <a:ext cx="0" cy="0"/>
          <a:chOff x="0" y="0"/>
          <a:chExt cx="0" cy="0"/>
        </a:xfrm>
      </p:grpSpPr>
      <p:sp>
        <p:nvSpPr>
          <p:cNvPr id="127"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8"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9"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7"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Ori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254501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Presentation Title"/>
          <p:cNvSpPr txBox="1">
            <a:spLocks noGrp="1"/>
          </p:cNvSpPr>
          <p:nvPr>
            <p:ph type="title" hasCustomPrompt="1"/>
          </p:nvPr>
        </p:nvSpPr>
        <p:spPr>
          <a:xfrm>
            <a:off x="1206496" y="3546559"/>
            <a:ext cx="21971004" cy="4648201"/>
          </a:xfrm>
          <a:prstGeom prst="rect">
            <a:avLst/>
          </a:prstGeom>
        </p:spPr>
        <p:txBody>
          <a:bodyPr anchor="b"/>
          <a:lstStyle>
            <a:lvl1pPr>
              <a:defRPr sz="15800">
                <a:solidFill>
                  <a:srgbClr val="FFFFFF"/>
                </a:solidFill>
              </a:defRPr>
            </a:lvl1pPr>
          </a:lstStyle>
          <a:p>
            <a:r>
              <a:t>Presentation Title</a:t>
            </a:r>
          </a:p>
        </p:txBody>
      </p:sp>
      <p:sp>
        <p:nvSpPr>
          <p:cNvPr id="27" name="First Last"/>
          <p:cNvSpPr txBox="1">
            <a:spLocks noGrp="1"/>
          </p:cNvSpPr>
          <p:nvPr>
            <p:ph type="body" sz="half" idx="21"/>
          </p:nvPr>
        </p:nvSpPr>
        <p:spPr>
          <a:xfrm>
            <a:off x="1206498" y="8143737"/>
            <a:ext cx="21971004" cy="4648201"/>
          </a:xfrm>
          <a:prstGeom prst="rect">
            <a:avLst/>
          </a:prstGeom>
        </p:spPr>
        <p:txBody>
          <a:bodyPr>
            <a:noAutofit/>
          </a:bodyPr>
          <a:lstStyle>
            <a:lvl1pPr marL="0" indent="0">
              <a:lnSpc>
                <a:spcPct val="80000"/>
              </a:lnSpc>
              <a:spcBef>
                <a:spcPts val="0"/>
              </a:spcBef>
              <a:buSzTx/>
              <a:buNone/>
              <a:defRPr sz="6100" cap="all" spc="1403">
                <a:solidFill>
                  <a:srgbClr val="50ACDF"/>
                </a:solidFill>
              </a:defRPr>
            </a:lvl1pPr>
          </a:lstStyle>
          <a:p>
            <a:r>
              <a:t>First Last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6" name="Slide Title"/>
          <p:cNvSpPr txBox="1">
            <a:spLocks noGrp="1"/>
          </p:cNvSpPr>
          <p:nvPr>
            <p:ph type="title" hasCustomPrompt="1"/>
          </p:nvPr>
        </p:nvSpPr>
        <p:spPr>
          <a:xfrm>
            <a:off x="1206500" y="1269045"/>
            <a:ext cx="9779000" cy="5882274"/>
          </a:xfrm>
          <a:prstGeom prst="rect">
            <a:avLst/>
          </a:prstGeom>
        </p:spPr>
        <p:txBody>
          <a:bodyPr anchor="b"/>
          <a:lstStyle/>
          <a:p>
            <a:r>
              <a:t>Slide Title</a:t>
            </a:r>
          </a:p>
        </p:txBody>
      </p:sp>
      <p:sp>
        <p:nvSpPr>
          <p:cNvPr id="37" name="Body Level One…"/>
          <p:cNvSpPr txBox="1">
            <a:spLocks noGrp="1"/>
          </p:cNvSpPr>
          <p:nvPr>
            <p:ph type="body" sz="quarter" idx="1" hasCustomPrompt="1"/>
          </p:nvPr>
        </p:nvSpPr>
        <p:spPr>
          <a:xfrm>
            <a:off x="1206500" y="7060576"/>
            <a:ext cx="9779000" cy="5385424"/>
          </a:xfrm>
          <a:prstGeom prst="rect">
            <a:avLst/>
          </a:prstGeom>
        </p:spPr>
        <p:txBody>
          <a:bodyPr>
            <a:noAutofit/>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Slide Subtitle</a:t>
            </a:r>
          </a:p>
          <a:p>
            <a:pPr lvl="1"/>
            <a:endParaRPr/>
          </a:p>
          <a:p>
            <a:pPr lvl="2"/>
            <a:endParaRPr/>
          </a:p>
          <a:p>
            <a:pPr lvl="3"/>
            <a:endParaRPr/>
          </a:p>
          <a:p>
            <a:pPr lvl="4"/>
            <a:endParaRPr/>
          </a:p>
        </p:txBody>
      </p:sp>
      <p:sp>
        <p:nvSpPr>
          <p:cNvPr id="38"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prstGeom prst="rect">
            <a:avLst/>
          </a:prstGeom>
        </p:spPr>
        <p:txBody>
          <a:bodyPr/>
          <a:lstStyle/>
          <a:p>
            <a:r>
              <a:t>Slide Title</a:t>
            </a:r>
          </a:p>
        </p:txBody>
      </p:sp>
      <p:sp>
        <p:nvSpPr>
          <p:cNvPr id="46"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47"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E274A"/>
        </a:solidFill>
        <a:effectLst/>
      </p:bgPr>
    </p:bg>
    <p:spTree>
      <p:nvGrpSpPr>
        <p:cNvPr id="1" name=""/>
        <p:cNvGrpSpPr/>
        <p:nvPr/>
      </p:nvGrpSpPr>
      <p:grpSpPr>
        <a:xfrm>
          <a:off x="0" y="0"/>
          <a:ext cx="0" cy="0"/>
          <a:chOff x="0" y="0"/>
          <a:chExt cx="0" cy="0"/>
        </a:xfrm>
      </p:grpSpPr>
      <p:sp>
        <p:nvSpPr>
          <p:cNvPr id="63" name="Slide Subtitle"/>
          <p:cNvSpPr txBox="1">
            <a:spLocks noGrp="1"/>
          </p:cNvSpPr>
          <p:nvPr>
            <p:ph type="body" sz="quarter" idx="21" hasCustomPrompt="1"/>
          </p:nvPr>
        </p:nvSpPr>
        <p:spPr>
          <a:xfrm>
            <a:off x="1206500" y="2724588"/>
            <a:ext cx="10698917"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64" name="Body Level One…"/>
          <p:cNvSpPr txBox="1">
            <a:spLocks noGrp="1"/>
          </p:cNvSpPr>
          <p:nvPr>
            <p:ph type="body" sz="half" idx="1" hasCustomPrompt="1"/>
          </p:nvPr>
        </p:nvSpPr>
        <p:spPr>
          <a:xfrm>
            <a:off x="1206500" y="4248504"/>
            <a:ext cx="9779000" cy="8256630"/>
          </a:xfrm>
          <a:prstGeom prst="rect">
            <a:avLst/>
          </a:prstGeom>
        </p:spPr>
        <p:txBody>
          <a:bodyPr>
            <a:noAutofit/>
          </a:bodyPr>
          <a:lstStyle>
            <a:lvl1pPr marL="571500" indent="-571500"/>
            <a:lvl2pPr marL="1181100" indent="-571500"/>
            <a:lvl3pPr marL="1790700" indent="-571500"/>
            <a:lvl4pPr marL="2400300" indent="-571500"/>
            <a:lvl5pPr marL="3009900" indent="-571500"/>
          </a:lstStyle>
          <a:p>
            <a:r>
              <a:t>Slide bullet text</a:t>
            </a:r>
          </a:p>
          <a:p>
            <a:pPr lvl="1"/>
            <a:endParaRPr/>
          </a:p>
          <a:p>
            <a:pPr lvl="2"/>
            <a:endParaRPr/>
          </a:p>
          <a:p>
            <a:pPr lvl="3"/>
            <a:endParaRPr/>
          </a:p>
          <a:p>
            <a:pPr lvl="4"/>
            <a:endParaRPr/>
          </a:p>
        </p:txBody>
      </p:sp>
      <p:sp>
        <p:nvSpPr>
          <p:cNvPr id="65"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6" name="Slide Title"/>
          <p:cNvSpPr txBox="1">
            <a:spLocks noGrp="1"/>
          </p:cNvSpPr>
          <p:nvPr>
            <p:ph type="title" hasCustomPrompt="1"/>
          </p:nvPr>
        </p:nvSpPr>
        <p:spPr>
          <a:xfrm>
            <a:off x="1206500" y="344899"/>
            <a:ext cx="9779000" cy="1496935"/>
          </a:xfrm>
          <a:prstGeom prst="rect">
            <a:avLst/>
          </a:prstGeom>
        </p:spPr>
        <p:txBody>
          <a:bodyPr/>
          <a:lstStyle/>
          <a:p>
            <a:r>
              <a:t>Slide Title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2" name="Slide Title"/>
          <p:cNvSpPr txBox="1">
            <a:spLocks noGrp="1"/>
          </p:cNvSpPr>
          <p:nvPr>
            <p:ph type="title" hasCustomPrompt="1"/>
          </p:nvPr>
        </p:nvSpPr>
        <p:spPr>
          <a:xfrm>
            <a:off x="1206500" y="344899"/>
            <a:ext cx="21971000" cy="1523905"/>
          </a:xfrm>
          <a:prstGeom prst="rect">
            <a:avLst/>
          </a:prstGeom>
        </p:spPr>
        <p:txBody>
          <a:bodyPr/>
          <a:lstStyle/>
          <a:p>
            <a:r>
              <a:t>Slide Title</a:t>
            </a:r>
          </a:p>
        </p:txBody>
      </p:sp>
      <p:sp>
        <p:nvSpPr>
          <p:cNvPr id="83"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1" name="Agenda Title"/>
          <p:cNvSpPr txBox="1">
            <a:spLocks noGrp="1"/>
          </p:cNvSpPr>
          <p:nvPr>
            <p:ph type="title" hasCustomPrompt="1"/>
          </p:nvPr>
        </p:nvSpPr>
        <p:spPr>
          <a:xfrm>
            <a:off x="1206500" y="321202"/>
            <a:ext cx="21971000" cy="1526186"/>
          </a:xfrm>
          <a:prstGeom prst="rect">
            <a:avLst/>
          </a:prstGeom>
        </p:spPr>
        <p:txBody>
          <a:bodyPr/>
          <a:lstStyle/>
          <a:p>
            <a:r>
              <a:t>Agenda Title</a:t>
            </a:r>
          </a:p>
        </p:txBody>
      </p:sp>
      <p:sp>
        <p:nvSpPr>
          <p:cNvPr id="92" name="Agenda Subtitle"/>
          <p:cNvSpPr txBox="1">
            <a:spLocks noGrp="1"/>
          </p:cNvSpPr>
          <p:nvPr>
            <p:ph type="body" sz="quarter" idx="21" hasCustomPrompt="1"/>
          </p:nvPr>
        </p:nvSpPr>
        <p:spPr>
          <a:xfrm>
            <a:off x="1206500" y="2698444"/>
            <a:ext cx="21971000"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Agenda Subtitle</a:t>
            </a:r>
          </a:p>
        </p:txBody>
      </p:sp>
      <p:sp>
        <p:nvSpPr>
          <p:cNvPr id="93" name="Body Level One…"/>
          <p:cNvSpPr txBox="1">
            <a:spLocks noGrp="1"/>
          </p:cNvSpPr>
          <p:nvPr>
            <p:ph type="body" idx="22"/>
          </p:nvPr>
        </p:nvSpPr>
        <p:spPr>
          <a:prstGeom prst="rect">
            <a:avLst/>
          </a:prstGeom>
        </p:spPr>
        <p:txBody>
          <a:bodyPr>
            <a:no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368596"/>
            <a:ext cx="21971000" cy="1583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r>
              <a:t>Slide Title</a:t>
            </a:r>
          </a:p>
        </p:txBody>
      </p:sp>
      <p:sp>
        <p:nvSpPr>
          <p:cNvPr id="3" name="Body Level One…"/>
          <p:cNvSpPr txBox="1">
            <a:spLocks noGrp="1"/>
          </p:cNvSpPr>
          <p:nvPr>
            <p:ph type="body" idx="1" hasCustomPrompt="1"/>
          </p:nvPr>
        </p:nvSpPr>
        <p:spPr>
          <a:xfrm>
            <a:off x="1206500" y="3845659"/>
            <a:ext cx="21971000" cy="8256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lnSpc>
                <a:spcPct val="100000"/>
              </a:lnSpc>
              <a:defRPr sz="1800" cap="none"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1pPr>
      <a:lvl2pPr marL="0" marR="0" indent="457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2pPr>
      <a:lvl3pPr marL="0" marR="0" indent="914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3pPr>
      <a:lvl4pPr marL="0" marR="0" indent="1371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4pPr>
      <a:lvl5pPr marL="0" marR="0" indent="18288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5pPr>
      <a:lvl6pPr marL="0" marR="0" indent="22860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6pPr>
      <a:lvl7pPr marL="0" marR="0" indent="2743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7pPr>
      <a:lvl8pPr marL="0" marR="0" indent="3200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8pPr>
      <a:lvl9pPr marL="0" marR="0" indent="3657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9pPr>
    </p:titleStyle>
    <p:bodyStyle>
      <a:lvl1pPr marL="609599" marR="0" indent="-609599"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1pPr>
      <a:lvl2pPr marL="1181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790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00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099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65501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2122715"/>
            <a:ext cx="21971000" cy="9978956"/>
          </a:xfrm>
          <a:prstGeom prst="rect">
            <a:avLst/>
          </a:prstGeom>
        </p:spPr>
        <p:txBody>
          <a:bodyPr>
            <a:normAutofit/>
          </a:bodyPr>
          <a:lstStyle/>
          <a:p>
            <a:pPr>
              <a:buSzPct val="100000"/>
            </a:pPr>
            <a:r>
              <a:rPr lang="en-US" sz="5400" dirty="0">
                <a:solidFill>
                  <a:schemeClr val="bg1"/>
                </a:solidFill>
              </a:rPr>
              <a:t>Be like-minded.</a:t>
            </a:r>
          </a:p>
          <a:p>
            <a:pPr>
              <a:buSzPct val="100000"/>
            </a:pPr>
            <a:r>
              <a:rPr lang="en-US" sz="5400" dirty="0"/>
              <a:t>Have the same love.</a:t>
            </a:r>
          </a:p>
          <a:p>
            <a:endParaRPr lang="en-US" sz="5400" dirty="0">
              <a:solidFill>
                <a:schemeClr val="bg1"/>
              </a:solidFill>
            </a:endParaRPr>
          </a:p>
          <a:p>
            <a:pPr marL="0" indent="0">
              <a:buNone/>
            </a:pPr>
            <a:endParaRPr sz="5400" dirty="0"/>
          </a:p>
        </p:txBody>
      </p:sp>
    </p:spTree>
    <p:extLst>
      <p:ext uri="{BB962C8B-B14F-4D97-AF65-F5344CB8AC3E}">
        <p14:creationId xmlns:p14="http://schemas.microsoft.com/office/powerpoint/2010/main" val="11246459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By this everyone will know that you are </a:t>
            </a:r>
            <a:br>
              <a:rPr lang="en-US" sz="5400" dirty="0"/>
            </a:br>
            <a:r>
              <a:rPr lang="en-US" sz="5400" dirty="0"/>
              <a:t>my disciples, if you love one another.</a:t>
            </a:r>
          </a:p>
          <a:p>
            <a:endParaRPr sz="5400" dirty="0"/>
          </a:p>
        </p:txBody>
      </p:sp>
      <p:sp>
        <p:nvSpPr>
          <p:cNvPr id="161" name="Scripture reference"/>
          <p:cNvSpPr txBox="1">
            <a:spLocks noGrp="1"/>
          </p:cNvSpPr>
          <p:nvPr>
            <p:ph type="body" idx="21"/>
          </p:nvPr>
        </p:nvSpPr>
        <p:spPr>
          <a:prstGeom prst="rect">
            <a:avLst/>
          </a:prstGeom>
        </p:spPr>
        <p:txBody>
          <a:bodyPr/>
          <a:lstStyle/>
          <a:p>
            <a:r>
              <a:rPr lang="en-US" sz="5400" dirty="0">
                <a:solidFill>
                  <a:srgbClr val="10AFE3"/>
                </a:solidFill>
              </a:rPr>
              <a:t>John 13:35 </a:t>
            </a:r>
          </a:p>
          <a:p>
            <a:endParaRPr lang="en-US" sz="5400" i="1" dirty="0">
              <a:solidFill>
                <a:srgbClr val="10AFE3"/>
              </a:solidFill>
            </a:endParaRPr>
          </a:p>
          <a:p>
            <a:endParaRPr dirty="0"/>
          </a:p>
        </p:txBody>
      </p:sp>
    </p:spTree>
    <p:extLst>
      <p:ext uri="{BB962C8B-B14F-4D97-AF65-F5344CB8AC3E}">
        <p14:creationId xmlns:p14="http://schemas.microsoft.com/office/powerpoint/2010/main" val="31071712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2122715"/>
            <a:ext cx="21971000" cy="9978956"/>
          </a:xfrm>
          <a:prstGeom prst="rect">
            <a:avLst/>
          </a:prstGeom>
        </p:spPr>
        <p:txBody>
          <a:bodyPr>
            <a:normAutofit/>
          </a:bodyPr>
          <a:lstStyle/>
          <a:p>
            <a:pPr>
              <a:buSzPct val="100000"/>
            </a:pPr>
            <a:r>
              <a:rPr lang="en-US" sz="5400" dirty="0">
                <a:solidFill>
                  <a:schemeClr val="bg1"/>
                </a:solidFill>
              </a:rPr>
              <a:t>Be like-minded.</a:t>
            </a:r>
          </a:p>
          <a:p>
            <a:pPr>
              <a:buSzPct val="100000"/>
            </a:pPr>
            <a:r>
              <a:rPr lang="en-US" sz="5400" dirty="0"/>
              <a:t>Have the same love.</a:t>
            </a:r>
          </a:p>
          <a:p>
            <a:pPr>
              <a:buSzPct val="100000"/>
            </a:pPr>
            <a:r>
              <a:rPr lang="en-US" sz="5400" dirty="0"/>
              <a:t>Be one in spirit.</a:t>
            </a:r>
          </a:p>
          <a:p>
            <a:pPr marL="0" indent="0">
              <a:buNone/>
            </a:pPr>
            <a:endParaRPr lang="en-US" sz="5400" dirty="0"/>
          </a:p>
          <a:p>
            <a:endParaRPr lang="en-US" sz="5400" dirty="0">
              <a:solidFill>
                <a:schemeClr val="bg1"/>
              </a:solidFill>
            </a:endParaRPr>
          </a:p>
          <a:p>
            <a:pPr marL="0" indent="0">
              <a:buNone/>
            </a:pPr>
            <a:endParaRPr sz="5400" dirty="0"/>
          </a:p>
        </p:txBody>
      </p:sp>
    </p:spTree>
    <p:extLst>
      <p:ext uri="{BB962C8B-B14F-4D97-AF65-F5344CB8AC3E}">
        <p14:creationId xmlns:p14="http://schemas.microsoft.com/office/powerpoint/2010/main" val="28517004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2122715"/>
            <a:ext cx="21971000" cy="9978956"/>
          </a:xfrm>
          <a:prstGeom prst="rect">
            <a:avLst/>
          </a:prstGeom>
        </p:spPr>
        <p:txBody>
          <a:bodyPr>
            <a:normAutofit/>
          </a:bodyPr>
          <a:lstStyle/>
          <a:p>
            <a:pPr>
              <a:buSzPct val="100000"/>
            </a:pPr>
            <a:r>
              <a:rPr lang="en-US" sz="5400" dirty="0">
                <a:solidFill>
                  <a:schemeClr val="bg1"/>
                </a:solidFill>
              </a:rPr>
              <a:t>Be like-minded.</a:t>
            </a:r>
          </a:p>
          <a:p>
            <a:pPr>
              <a:buSzPct val="100000"/>
            </a:pPr>
            <a:r>
              <a:rPr lang="en-US" sz="5400" dirty="0"/>
              <a:t>Have the same love.</a:t>
            </a:r>
          </a:p>
          <a:p>
            <a:pPr>
              <a:buSzPct val="100000"/>
            </a:pPr>
            <a:r>
              <a:rPr lang="en-US" sz="5400" dirty="0"/>
              <a:t>Be one in spirit.</a:t>
            </a:r>
          </a:p>
          <a:p>
            <a:pPr>
              <a:buSzPct val="100000"/>
            </a:pPr>
            <a:r>
              <a:rPr lang="en-US" sz="5400" dirty="0"/>
              <a:t>Be of one mind. </a:t>
            </a:r>
          </a:p>
          <a:p>
            <a:pPr marL="0" indent="0">
              <a:buNone/>
            </a:pPr>
            <a:endParaRPr lang="en-US" sz="5400" dirty="0"/>
          </a:p>
          <a:p>
            <a:pPr marL="0" indent="0">
              <a:buNone/>
            </a:pPr>
            <a:endParaRPr lang="en-US" sz="5400" dirty="0"/>
          </a:p>
          <a:p>
            <a:endParaRPr lang="en-US" sz="5400" dirty="0">
              <a:solidFill>
                <a:schemeClr val="bg1"/>
              </a:solidFill>
            </a:endParaRPr>
          </a:p>
          <a:p>
            <a:pPr marL="0" indent="0">
              <a:buNone/>
            </a:pPr>
            <a:endParaRPr sz="5400" dirty="0"/>
          </a:p>
        </p:txBody>
      </p:sp>
    </p:spTree>
    <p:extLst>
      <p:ext uri="{BB962C8B-B14F-4D97-AF65-F5344CB8AC3E}">
        <p14:creationId xmlns:p14="http://schemas.microsoft.com/office/powerpoint/2010/main" val="32823942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So then let us pursue what makes for </a:t>
            </a:r>
            <a:br>
              <a:rPr lang="en-US" sz="5400" dirty="0"/>
            </a:br>
            <a:r>
              <a:rPr lang="en-US" sz="5400" dirty="0"/>
              <a:t>peace and for mutual upbuilding.</a:t>
            </a:r>
          </a:p>
          <a:p>
            <a:endParaRPr sz="5400" dirty="0"/>
          </a:p>
        </p:txBody>
      </p:sp>
      <p:sp>
        <p:nvSpPr>
          <p:cNvPr id="161" name="Scripture reference"/>
          <p:cNvSpPr txBox="1">
            <a:spLocks noGrp="1"/>
          </p:cNvSpPr>
          <p:nvPr>
            <p:ph type="body" idx="21"/>
          </p:nvPr>
        </p:nvSpPr>
        <p:spPr>
          <a:prstGeom prst="rect">
            <a:avLst/>
          </a:prstGeom>
        </p:spPr>
        <p:txBody>
          <a:bodyPr/>
          <a:lstStyle/>
          <a:p>
            <a:r>
              <a:rPr lang="en-US" sz="5400" dirty="0">
                <a:solidFill>
                  <a:srgbClr val="10AFE3"/>
                </a:solidFill>
              </a:rPr>
              <a:t>Romans 14:19 </a:t>
            </a:r>
          </a:p>
          <a:p>
            <a:endParaRPr lang="en-US" sz="5400" i="1" dirty="0">
              <a:solidFill>
                <a:srgbClr val="10AFE3"/>
              </a:solidFill>
            </a:endParaRPr>
          </a:p>
          <a:p>
            <a:endParaRPr dirty="0"/>
          </a:p>
        </p:txBody>
      </p:sp>
    </p:spTree>
    <p:extLst>
      <p:ext uri="{BB962C8B-B14F-4D97-AF65-F5344CB8AC3E}">
        <p14:creationId xmlns:p14="http://schemas.microsoft.com/office/powerpoint/2010/main" val="20084501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tatement"/>
          <p:cNvSpPr txBox="1">
            <a:spLocks noGrp="1"/>
          </p:cNvSpPr>
          <p:nvPr>
            <p:ph type="body" idx="1"/>
          </p:nvPr>
        </p:nvSpPr>
        <p:spPr>
          <a:prstGeom prst="rect">
            <a:avLst/>
          </a:prstGeom>
        </p:spPr>
        <p:txBody>
          <a:bodyPr/>
          <a:lstStyle/>
          <a:p>
            <a:r>
              <a:rPr lang="en-US" dirty="0">
                <a:latin typeface="+mj-lt"/>
              </a:rPr>
              <a:t>3. We have to work together.</a:t>
            </a:r>
            <a:endParaRPr dirty="0">
              <a:latin typeface="+mj-lt"/>
            </a:endParaRPr>
          </a:p>
        </p:txBody>
      </p:sp>
    </p:spTree>
    <p:extLst>
      <p:ext uri="{BB962C8B-B14F-4D97-AF65-F5344CB8AC3E}">
        <p14:creationId xmlns:p14="http://schemas.microsoft.com/office/powerpoint/2010/main" val="39643314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2524199" y="5012276"/>
            <a:ext cx="19335602" cy="4652246"/>
          </a:xfrm>
          <a:prstGeom prst="rect">
            <a:avLst/>
          </a:prstGeom>
        </p:spPr>
        <p:txBody>
          <a:bodyPr/>
          <a:lstStyle/>
          <a:p>
            <a:r>
              <a:rPr lang="en-US" sz="5400" dirty="0"/>
              <a:t>Do nothing out of selfish ambition or vain conceit. Rather, in humility value others above yourselves, not looking to your own interests but each of you to the interests of the others.</a:t>
            </a:r>
          </a:p>
          <a:p>
            <a:endParaRPr sz="5400" dirty="0"/>
          </a:p>
        </p:txBody>
      </p:sp>
      <p:sp>
        <p:nvSpPr>
          <p:cNvPr id="161" name="Scripture reference"/>
          <p:cNvSpPr txBox="1">
            <a:spLocks noGrp="1"/>
          </p:cNvSpPr>
          <p:nvPr>
            <p:ph type="body" idx="21"/>
          </p:nvPr>
        </p:nvSpPr>
        <p:spPr>
          <a:prstGeom prst="rect">
            <a:avLst/>
          </a:prstGeom>
        </p:spPr>
        <p:txBody>
          <a:bodyPr/>
          <a:lstStyle/>
          <a:p>
            <a:r>
              <a:rPr lang="en-US" sz="5400" dirty="0">
                <a:solidFill>
                  <a:srgbClr val="10AFE3"/>
                </a:solidFill>
              </a:rPr>
              <a:t>Philippians 2:3-4 </a:t>
            </a:r>
          </a:p>
          <a:p>
            <a:endParaRPr lang="en-US" sz="5400" i="1" dirty="0">
              <a:solidFill>
                <a:srgbClr val="10AFE3"/>
              </a:solidFill>
            </a:endParaRPr>
          </a:p>
          <a:p>
            <a:endParaRPr lang="en-US" sz="5400" i="1" dirty="0">
              <a:solidFill>
                <a:srgbClr val="10AFE3"/>
              </a:solidFill>
            </a:endParaRPr>
          </a:p>
          <a:p>
            <a:endParaRPr dirty="0"/>
          </a:p>
        </p:txBody>
      </p:sp>
    </p:spTree>
    <p:extLst>
      <p:ext uri="{BB962C8B-B14F-4D97-AF65-F5344CB8AC3E}">
        <p14:creationId xmlns:p14="http://schemas.microsoft.com/office/powerpoint/2010/main" val="29105182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tatement"/>
          <p:cNvSpPr txBox="1">
            <a:spLocks noGrp="1"/>
          </p:cNvSpPr>
          <p:nvPr>
            <p:ph type="body" idx="1"/>
          </p:nvPr>
        </p:nvSpPr>
        <p:spPr>
          <a:prstGeom prst="rect">
            <a:avLst/>
          </a:prstGeom>
        </p:spPr>
        <p:txBody>
          <a:bodyPr/>
          <a:lstStyle/>
          <a:p>
            <a:r>
              <a:rPr lang="en-US" dirty="0">
                <a:latin typeface="+mj-lt"/>
              </a:rPr>
              <a:t>If we are going to work together, we have to say “no” and “yes” to the right things.</a:t>
            </a:r>
            <a:endParaRPr dirty="0">
              <a:latin typeface="+mj-lt"/>
            </a:endParaRPr>
          </a:p>
        </p:txBody>
      </p:sp>
    </p:spTree>
    <p:extLst>
      <p:ext uri="{BB962C8B-B14F-4D97-AF65-F5344CB8AC3E}">
        <p14:creationId xmlns:p14="http://schemas.microsoft.com/office/powerpoint/2010/main" val="308024646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CC34-7F5E-9543-F36F-27BE162DEEBE}"/>
              </a:ext>
            </a:extLst>
          </p:cNvPr>
          <p:cNvSpPr>
            <a:spLocks noGrp="1"/>
          </p:cNvSpPr>
          <p:nvPr>
            <p:ph type="title"/>
          </p:nvPr>
        </p:nvSpPr>
        <p:spPr>
          <a:xfrm>
            <a:off x="1206500" y="1614330"/>
            <a:ext cx="21971000" cy="1262231"/>
          </a:xfrm>
        </p:spPr>
        <p:txBody>
          <a:bodyPr/>
          <a:lstStyle/>
          <a:p>
            <a:r>
              <a:rPr lang="en-US" sz="7000" cap="none" dirty="0">
                <a:latin typeface="+mj-lt"/>
              </a:rPr>
              <a:t>We have to say “no” to:</a:t>
            </a:r>
          </a:p>
        </p:txBody>
      </p:sp>
      <p:sp>
        <p:nvSpPr>
          <p:cNvPr id="4" name="Text Placeholder 3">
            <a:extLst>
              <a:ext uri="{FF2B5EF4-FFF2-40B4-BE49-F238E27FC236}">
                <a16:creationId xmlns:a16="http://schemas.microsoft.com/office/drawing/2014/main" id="{86D908EE-53FE-6D65-255C-56C7A66D86B6}"/>
              </a:ext>
            </a:extLst>
          </p:cNvPr>
          <p:cNvSpPr>
            <a:spLocks noGrp="1"/>
          </p:cNvSpPr>
          <p:nvPr>
            <p:ph type="body" idx="1"/>
          </p:nvPr>
        </p:nvSpPr>
        <p:spPr/>
        <p:txBody>
          <a:bodyPr>
            <a:normAutofit/>
          </a:bodyPr>
          <a:lstStyle/>
          <a:p>
            <a:pPr>
              <a:buSzPct val="100000"/>
            </a:pPr>
            <a:r>
              <a:rPr lang="en-US" sz="5400" dirty="0"/>
              <a:t>Selfish ambition</a:t>
            </a:r>
          </a:p>
          <a:p>
            <a:pPr>
              <a:buSzPct val="100000"/>
            </a:pPr>
            <a:r>
              <a:rPr lang="en-US" sz="5400" dirty="0"/>
              <a:t>Vain conceit</a:t>
            </a:r>
          </a:p>
          <a:p>
            <a:pPr marL="0" indent="0">
              <a:buNone/>
            </a:pPr>
            <a:endParaRPr lang="en-US" sz="5400" dirty="0"/>
          </a:p>
        </p:txBody>
      </p:sp>
    </p:spTree>
    <p:extLst>
      <p:ext uri="{BB962C8B-B14F-4D97-AF65-F5344CB8AC3E}">
        <p14:creationId xmlns:p14="http://schemas.microsoft.com/office/powerpoint/2010/main" val="17976267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D908EE-53FE-6D65-255C-56C7A66D86B6}"/>
              </a:ext>
            </a:extLst>
          </p:cNvPr>
          <p:cNvSpPr>
            <a:spLocks noGrp="1"/>
          </p:cNvSpPr>
          <p:nvPr>
            <p:ph type="body" idx="1"/>
          </p:nvPr>
        </p:nvSpPr>
        <p:spPr/>
        <p:txBody>
          <a:bodyPr>
            <a:normAutofit/>
          </a:bodyPr>
          <a:lstStyle/>
          <a:p>
            <a:pPr hangingPunct="1">
              <a:buSzPct val="100000"/>
            </a:pPr>
            <a:r>
              <a:rPr lang="en-US" sz="5400" dirty="0"/>
              <a:t>The importance of others</a:t>
            </a:r>
          </a:p>
          <a:p>
            <a:pPr hangingPunct="1">
              <a:buSzPct val="100000"/>
            </a:pPr>
            <a:r>
              <a:rPr lang="en-US" sz="5400" dirty="0"/>
              <a:t>The interests of others</a:t>
            </a:r>
          </a:p>
          <a:p>
            <a:pPr marL="0" indent="0">
              <a:buNone/>
            </a:pPr>
            <a:endParaRPr lang="en-US" sz="5400" dirty="0"/>
          </a:p>
        </p:txBody>
      </p:sp>
      <p:sp>
        <p:nvSpPr>
          <p:cNvPr id="3" name="Title 1">
            <a:extLst>
              <a:ext uri="{FF2B5EF4-FFF2-40B4-BE49-F238E27FC236}">
                <a16:creationId xmlns:a16="http://schemas.microsoft.com/office/drawing/2014/main" id="{735FDB45-6FD2-82E1-9957-98C3CE7DC9FE}"/>
              </a:ext>
            </a:extLst>
          </p:cNvPr>
          <p:cNvSpPr txBox="1">
            <a:spLocks/>
          </p:cNvSpPr>
          <p:nvPr/>
        </p:nvSpPr>
        <p:spPr>
          <a:xfrm>
            <a:off x="1206500" y="1614330"/>
            <a:ext cx="21971000" cy="1262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0" marR="0" indent="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1pPr>
            <a:lvl2pPr marL="0" marR="0" indent="457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2pPr>
            <a:lvl3pPr marL="0" marR="0" indent="914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3pPr>
            <a:lvl4pPr marL="0" marR="0" indent="1371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4pPr>
            <a:lvl5pPr marL="0" marR="0" indent="18288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5pPr>
            <a:lvl6pPr marL="0" marR="0" indent="22860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6pPr>
            <a:lvl7pPr marL="0" marR="0" indent="2743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7pPr>
            <a:lvl8pPr marL="0" marR="0" indent="3200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8pPr>
            <a:lvl9pPr marL="0" marR="0" indent="3657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9pPr>
          </a:lstStyle>
          <a:p>
            <a:pPr hangingPunct="1"/>
            <a:r>
              <a:rPr lang="en-US" sz="7000" cap="none" dirty="0">
                <a:latin typeface="+mj-lt"/>
              </a:rPr>
              <a:t>We have to say “yes” to:</a:t>
            </a:r>
          </a:p>
        </p:txBody>
      </p:sp>
    </p:spTree>
    <p:extLst>
      <p:ext uri="{BB962C8B-B14F-4D97-AF65-F5344CB8AC3E}">
        <p14:creationId xmlns:p14="http://schemas.microsoft.com/office/powerpoint/2010/main" val="10093359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esentation Title"/>
          <p:cNvSpPr txBox="1">
            <a:spLocks noGrp="1"/>
          </p:cNvSpPr>
          <p:nvPr>
            <p:ph type="title"/>
          </p:nvPr>
        </p:nvSpPr>
        <p:spPr>
          <a:prstGeom prst="rect">
            <a:avLst/>
          </a:prstGeom>
        </p:spPr>
        <p:txBody>
          <a:bodyPr/>
          <a:lstStyle/>
          <a:p>
            <a:r>
              <a:rPr lang="en-US" dirty="0"/>
              <a:t>Stick together</a:t>
            </a:r>
            <a:endParaRPr dirty="0"/>
          </a:p>
        </p:txBody>
      </p:sp>
      <p:sp>
        <p:nvSpPr>
          <p:cNvPr id="156" name="First Last"/>
          <p:cNvSpPr txBox="1">
            <a:spLocks noGrp="1"/>
          </p:cNvSpPr>
          <p:nvPr>
            <p:ph type="body" idx="21"/>
          </p:nvPr>
        </p:nvSpPr>
        <p:spPr>
          <a:prstGeom prst="rect">
            <a:avLst/>
          </a:prstGeom>
        </p:spPr>
        <p:txBody>
          <a:bodyPr/>
          <a:lstStyle/>
          <a:p>
            <a:r>
              <a:rPr lang="en-US" dirty="0"/>
              <a:t>Brian </a:t>
            </a:r>
            <a:r>
              <a:rPr lang="en-US" dirty="0" err="1"/>
              <a:t>Bloye</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100%"/>
          <p:cNvSpPr txBox="1">
            <a:spLocks noGrp="1"/>
          </p:cNvSpPr>
          <p:nvPr>
            <p:ph type="body" idx="1"/>
          </p:nvPr>
        </p:nvSpPr>
        <p:spPr>
          <a:xfrm>
            <a:off x="1206500" y="3616033"/>
            <a:ext cx="21971000" cy="3780273"/>
          </a:xfrm>
          <a:prstGeom prst="rect">
            <a:avLst/>
          </a:prstGeom>
        </p:spPr>
        <p:txBody>
          <a:bodyPr/>
          <a:lstStyle/>
          <a:p>
            <a:r>
              <a:rPr lang="en-US" sz="13000" b="1" cap="none" dirty="0">
                <a:solidFill>
                  <a:srgbClr val="10AFE3"/>
                </a:solidFill>
              </a:rPr>
              <a:t>The Key: </a:t>
            </a:r>
            <a:r>
              <a:rPr lang="en-US" sz="13000" cap="none" dirty="0"/>
              <a:t>Humility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2640787" y="5012276"/>
            <a:ext cx="19102425" cy="4652246"/>
          </a:xfrm>
          <a:prstGeom prst="rect">
            <a:avLst/>
          </a:prstGeom>
        </p:spPr>
        <p:txBody>
          <a:bodyPr/>
          <a:lstStyle/>
          <a:p>
            <a:r>
              <a:rPr lang="en-US" sz="5400" dirty="0"/>
              <a:t>In the same way, you who are younger, submit yourselves to your elders. All of you, clothe yourselves with humility toward one another, because, “God opposes the proud but shows favor to the humble.” Humble yourselves, therefore, under God’s mighty hand, that he may lift you up in due time.</a:t>
            </a:r>
          </a:p>
          <a:p>
            <a:endParaRPr sz="5400" dirty="0"/>
          </a:p>
        </p:txBody>
      </p:sp>
      <p:sp>
        <p:nvSpPr>
          <p:cNvPr id="161" name="Scripture reference"/>
          <p:cNvSpPr txBox="1">
            <a:spLocks noGrp="1"/>
          </p:cNvSpPr>
          <p:nvPr>
            <p:ph type="body" idx="21"/>
          </p:nvPr>
        </p:nvSpPr>
        <p:spPr>
          <a:prstGeom prst="rect">
            <a:avLst/>
          </a:prstGeom>
        </p:spPr>
        <p:txBody>
          <a:bodyPr/>
          <a:lstStyle/>
          <a:p>
            <a:r>
              <a:rPr lang="en-US" sz="5400" dirty="0">
                <a:solidFill>
                  <a:srgbClr val="10AFE3"/>
                </a:solidFill>
              </a:rPr>
              <a:t> 1 Peter 5:5-6 </a:t>
            </a:r>
          </a:p>
          <a:p>
            <a:endParaRPr lang="en-US" sz="5400" dirty="0">
              <a:solidFill>
                <a:srgbClr val="10AFE3"/>
              </a:solidFill>
            </a:endParaRPr>
          </a:p>
          <a:p>
            <a:endParaRPr lang="en-US" sz="5400" i="1" dirty="0">
              <a:solidFill>
                <a:srgbClr val="10AFE3"/>
              </a:solidFill>
            </a:endParaRPr>
          </a:p>
          <a:p>
            <a:endParaRPr lang="en-US" sz="5400" i="1" dirty="0">
              <a:solidFill>
                <a:srgbClr val="10AFE3"/>
              </a:solidFill>
            </a:endParaRPr>
          </a:p>
          <a:p>
            <a:endParaRPr dirty="0"/>
          </a:p>
        </p:txBody>
      </p:sp>
    </p:spTree>
    <p:extLst>
      <p:ext uri="{BB962C8B-B14F-4D97-AF65-F5344CB8AC3E}">
        <p14:creationId xmlns:p14="http://schemas.microsoft.com/office/powerpoint/2010/main" val="3190379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Make every effort to keep the unity of the</a:t>
            </a:r>
            <a:br>
              <a:rPr lang="en-US" sz="5400" dirty="0"/>
            </a:br>
            <a:r>
              <a:rPr lang="en-US" sz="5400" dirty="0"/>
              <a:t> Spirit through the bond of peace.</a:t>
            </a:r>
          </a:p>
          <a:p>
            <a:endParaRPr sz="5400" dirty="0"/>
          </a:p>
        </p:txBody>
      </p:sp>
      <p:sp>
        <p:nvSpPr>
          <p:cNvPr id="161" name="Scripture reference"/>
          <p:cNvSpPr txBox="1">
            <a:spLocks noGrp="1"/>
          </p:cNvSpPr>
          <p:nvPr>
            <p:ph type="body" idx="21"/>
          </p:nvPr>
        </p:nvSpPr>
        <p:spPr>
          <a:prstGeom prst="rect">
            <a:avLst/>
          </a:prstGeom>
        </p:spPr>
        <p:txBody>
          <a:bodyPr/>
          <a:lstStyle/>
          <a:p>
            <a:r>
              <a:rPr lang="en-US" sz="5400" dirty="0">
                <a:solidFill>
                  <a:srgbClr val="10AFE3"/>
                </a:solidFill>
              </a:rPr>
              <a:t>Ephesians 4:3 </a:t>
            </a:r>
          </a:p>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tatement"/>
          <p:cNvSpPr txBox="1">
            <a:spLocks noGrp="1"/>
          </p:cNvSpPr>
          <p:nvPr>
            <p:ph type="body" idx="1"/>
          </p:nvPr>
        </p:nvSpPr>
        <p:spPr>
          <a:prstGeom prst="rect">
            <a:avLst/>
          </a:prstGeom>
        </p:spPr>
        <p:txBody>
          <a:bodyPr/>
          <a:lstStyle/>
          <a:p>
            <a:r>
              <a:rPr lang="en-US" b="1" dirty="0">
                <a:solidFill>
                  <a:srgbClr val="10AFE3"/>
                </a:solidFill>
                <a:latin typeface="+mj-lt"/>
              </a:rPr>
              <a:t>If we are going to stick together…</a:t>
            </a:r>
            <a:endParaRPr dirty="0">
              <a:latin typeface="+mj-l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tatement"/>
          <p:cNvSpPr txBox="1">
            <a:spLocks noGrp="1"/>
          </p:cNvSpPr>
          <p:nvPr>
            <p:ph type="body" idx="1"/>
          </p:nvPr>
        </p:nvSpPr>
        <p:spPr>
          <a:prstGeom prst="rect">
            <a:avLst/>
          </a:prstGeom>
        </p:spPr>
        <p:txBody>
          <a:bodyPr/>
          <a:lstStyle/>
          <a:p>
            <a:pPr marL="1143000" indent="-1143000">
              <a:buFont typeface="+mj-lt"/>
              <a:buAutoNum type="arabicPeriod"/>
            </a:pPr>
            <a:r>
              <a:rPr lang="en-US" dirty="0">
                <a:latin typeface="+mj-lt"/>
              </a:rPr>
              <a:t>We have to build on the right foundation.</a:t>
            </a:r>
            <a:endParaRPr dirty="0">
              <a:latin typeface="+mj-lt"/>
            </a:endParaRPr>
          </a:p>
        </p:txBody>
      </p:sp>
    </p:spTree>
    <p:extLst>
      <p:ext uri="{BB962C8B-B14F-4D97-AF65-F5344CB8AC3E}">
        <p14:creationId xmlns:p14="http://schemas.microsoft.com/office/powerpoint/2010/main" val="30705670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Therefore if you have any encouragement from being united </a:t>
            </a:r>
            <a:br>
              <a:rPr lang="en-US" sz="5400" dirty="0"/>
            </a:br>
            <a:r>
              <a:rPr lang="en-US" sz="5400" dirty="0"/>
              <a:t>with Christ, if any comfort from his love, if any common sharing in</a:t>
            </a:r>
            <a:br>
              <a:rPr lang="en-US" sz="5400" dirty="0"/>
            </a:br>
            <a:r>
              <a:rPr lang="en-US" sz="5400" dirty="0"/>
              <a:t> the Spirit, if any tenderness and compassion…</a:t>
            </a:r>
          </a:p>
          <a:p>
            <a:endParaRPr sz="5400" dirty="0"/>
          </a:p>
        </p:txBody>
      </p:sp>
      <p:sp>
        <p:nvSpPr>
          <p:cNvPr id="161" name="Scripture reference"/>
          <p:cNvSpPr txBox="1">
            <a:spLocks noGrp="1"/>
          </p:cNvSpPr>
          <p:nvPr>
            <p:ph type="body" idx="21"/>
          </p:nvPr>
        </p:nvSpPr>
        <p:spPr>
          <a:prstGeom prst="rect">
            <a:avLst/>
          </a:prstGeom>
        </p:spPr>
        <p:txBody>
          <a:bodyPr/>
          <a:lstStyle/>
          <a:p>
            <a:r>
              <a:rPr lang="en-US" sz="5400" dirty="0">
                <a:solidFill>
                  <a:srgbClr val="10AFE3"/>
                </a:solidFill>
              </a:rPr>
              <a:t>Philippians 2:1 </a:t>
            </a:r>
          </a:p>
          <a:p>
            <a:endParaRPr lang="en-US" sz="5400" i="1" dirty="0">
              <a:solidFill>
                <a:srgbClr val="10AFE3"/>
              </a:solidFill>
            </a:endParaRPr>
          </a:p>
          <a:p>
            <a:endParaRPr dirty="0"/>
          </a:p>
        </p:txBody>
      </p:sp>
    </p:spTree>
    <p:extLst>
      <p:ext uri="{BB962C8B-B14F-4D97-AF65-F5344CB8AC3E}">
        <p14:creationId xmlns:p14="http://schemas.microsoft.com/office/powerpoint/2010/main" val="9097655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tatement"/>
          <p:cNvSpPr txBox="1">
            <a:spLocks noGrp="1"/>
          </p:cNvSpPr>
          <p:nvPr>
            <p:ph type="body" idx="1"/>
          </p:nvPr>
        </p:nvSpPr>
        <p:spPr>
          <a:prstGeom prst="rect">
            <a:avLst/>
          </a:prstGeom>
        </p:spPr>
        <p:txBody>
          <a:bodyPr/>
          <a:lstStyle/>
          <a:p>
            <a:pPr marL="1143000" indent="-1143000">
              <a:buFont typeface="+mj-lt"/>
              <a:buAutoNum type="arabicPeriod" startAt="2"/>
            </a:pPr>
            <a:r>
              <a:rPr lang="en-US" dirty="0">
                <a:latin typeface="+mj-lt"/>
              </a:rPr>
              <a:t>We have to pursue unity.</a:t>
            </a:r>
            <a:endParaRPr dirty="0">
              <a:latin typeface="+mj-lt"/>
            </a:endParaRPr>
          </a:p>
        </p:txBody>
      </p:sp>
    </p:spTree>
    <p:extLst>
      <p:ext uri="{BB962C8B-B14F-4D97-AF65-F5344CB8AC3E}">
        <p14:creationId xmlns:p14="http://schemas.microsoft.com/office/powerpoint/2010/main" val="35318928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…then make my joy complete by being like-minded, having </a:t>
            </a:r>
            <a:br>
              <a:rPr lang="en-US" sz="5400" dirty="0"/>
            </a:br>
            <a:r>
              <a:rPr lang="en-US" sz="5400" dirty="0"/>
              <a:t>the same love, being one in spirit and of one mind. </a:t>
            </a:r>
          </a:p>
          <a:p>
            <a:endParaRPr sz="5400" dirty="0"/>
          </a:p>
        </p:txBody>
      </p:sp>
      <p:sp>
        <p:nvSpPr>
          <p:cNvPr id="161" name="Scripture reference"/>
          <p:cNvSpPr txBox="1">
            <a:spLocks noGrp="1"/>
          </p:cNvSpPr>
          <p:nvPr>
            <p:ph type="body" idx="21"/>
          </p:nvPr>
        </p:nvSpPr>
        <p:spPr>
          <a:prstGeom prst="rect">
            <a:avLst/>
          </a:prstGeom>
        </p:spPr>
        <p:txBody>
          <a:bodyPr/>
          <a:lstStyle/>
          <a:p>
            <a:r>
              <a:rPr lang="en-US" sz="5400" dirty="0">
                <a:solidFill>
                  <a:srgbClr val="10AFE3"/>
                </a:solidFill>
              </a:rPr>
              <a:t>Philippians 2:2 </a:t>
            </a:r>
          </a:p>
          <a:p>
            <a:endParaRPr lang="en-US" sz="5400" i="1" dirty="0">
              <a:solidFill>
                <a:srgbClr val="10AFE3"/>
              </a:solidFill>
            </a:endParaRPr>
          </a:p>
          <a:p>
            <a:endParaRPr dirty="0"/>
          </a:p>
        </p:txBody>
      </p:sp>
    </p:spTree>
    <p:extLst>
      <p:ext uri="{BB962C8B-B14F-4D97-AF65-F5344CB8AC3E}">
        <p14:creationId xmlns:p14="http://schemas.microsoft.com/office/powerpoint/2010/main" val="39176404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2122715"/>
            <a:ext cx="21971000" cy="9978956"/>
          </a:xfrm>
          <a:prstGeom prst="rect">
            <a:avLst/>
          </a:prstGeom>
        </p:spPr>
        <p:txBody>
          <a:bodyPr>
            <a:normAutofit/>
          </a:bodyPr>
          <a:lstStyle/>
          <a:p>
            <a:pPr>
              <a:buSzPct val="100000"/>
            </a:pPr>
            <a:r>
              <a:rPr lang="en-US" sz="5400" dirty="0">
                <a:solidFill>
                  <a:schemeClr val="bg1"/>
                </a:solidFill>
              </a:rPr>
              <a:t>Be like-minded.</a:t>
            </a:r>
          </a:p>
          <a:p>
            <a:endParaRPr sz="5400" dirty="0"/>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b18062-71ef-4bc8-8573-60184d635236">
      <Terms xmlns="http://schemas.microsoft.com/office/infopath/2007/PartnerControls"/>
    </lcf76f155ced4ddcb4097134ff3c332f>
    <TaxCatchAll xmlns="437cb193-19da-4ead-aad1-c13397854c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005DDE3ED0F148850BE0EF286FFFE0" ma:contentTypeVersion="15" ma:contentTypeDescription="Create a new document." ma:contentTypeScope="" ma:versionID="bacb2b678ce1a6fafd1c313921dddfc3">
  <xsd:schema xmlns:xsd="http://www.w3.org/2001/XMLSchema" xmlns:xs="http://www.w3.org/2001/XMLSchema" xmlns:p="http://schemas.microsoft.com/office/2006/metadata/properties" xmlns:ns2="b7b18062-71ef-4bc8-8573-60184d635236" xmlns:ns3="437cb193-19da-4ead-aad1-c13397854c5a" targetNamespace="http://schemas.microsoft.com/office/2006/metadata/properties" ma:root="true" ma:fieldsID="3bc7435cf6059a573583853161ca148d" ns2:_="" ns3:_="">
    <xsd:import namespace="b7b18062-71ef-4bc8-8573-60184d635236"/>
    <xsd:import namespace="437cb193-19da-4ead-aad1-c13397854c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18062-71ef-4bc8-8573-60184d635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eece08-28a2-4362-890a-528230c06b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7cb193-19da-4ead-aad1-c13397854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af6a0-c87b-4987-a295-a439eef85836}" ma:internalName="TaxCatchAll" ma:showField="CatchAllData" ma:web="437cb193-19da-4ead-aad1-c13397854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9C1F2-23B9-4CCE-AC06-7FCF6B3C26DE}">
  <ds:schemaRefs>
    <ds:schemaRef ds:uri="http://schemas.microsoft.com/office/2006/metadata/properties"/>
    <ds:schemaRef ds:uri="http://schemas.microsoft.com/office/infopath/2007/PartnerControls"/>
    <ds:schemaRef ds:uri="b7b18062-71ef-4bc8-8573-60184d635236"/>
    <ds:schemaRef ds:uri="437cb193-19da-4ead-aad1-c13397854c5a"/>
  </ds:schemaRefs>
</ds:datastoreItem>
</file>

<file path=customXml/itemProps2.xml><?xml version="1.0" encoding="utf-8"?>
<ds:datastoreItem xmlns:ds="http://schemas.openxmlformats.org/officeDocument/2006/customXml" ds:itemID="{D3EE95FD-72F8-4DA6-BC3E-C4E9C3D39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18062-71ef-4bc8-8573-60184d635236"/>
    <ds:schemaRef ds:uri="437cb193-19da-4ead-aad1-c13397854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F1191E-3086-4D4C-B97F-86C6EECEF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TotalTime>
  <Words>361</Words>
  <Application>Microsoft Macintosh PowerPoint</Application>
  <PresentationFormat>Custom</PresentationFormat>
  <Paragraphs>44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Avenir Black</vt:lpstr>
      <vt:lpstr>Avenir Book</vt:lpstr>
      <vt:lpstr>Georgia</vt:lpstr>
      <vt:lpstr>Helvetica Neue</vt:lpstr>
      <vt:lpstr>MontserratRoman-Medium</vt:lpstr>
      <vt:lpstr>21_BasicWhite</vt:lpstr>
      <vt:lpstr>PowerPoint Presentation</vt:lpstr>
      <vt:lpstr>Stick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to say “no”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Puckett, Donna</dc:creator>
  <cp:lastModifiedBy>Lyons, Meredith</cp:lastModifiedBy>
  <cp:revision>5</cp:revision>
  <dcterms:modified xsi:type="dcterms:W3CDTF">2024-04-10T15:10:14Z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0x01010098005DDE3ED0F148850BE0EF286FFFE0</vt:lpwstr>
  </property>
</Properties>
</file>