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57" r:id="rId6"/>
    <p:sldId id="258" r:id="rId7"/>
    <p:sldId id="260" r:id="rId8"/>
    <p:sldId id="268" r:id="rId9"/>
    <p:sldId id="265" r:id="rId10"/>
    <p:sldId id="267" r:id="rId11"/>
    <p:sldId id="269" r:id="rId12"/>
    <p:sldId id="266" r:id="rId13"/>
    <p:sldId id="270" r:id="rId14"/>
    <p:sldId id="271" r:id="rId15"/>
    <p:sldId id="273" r:id="rId16"/>
    <p:sldId id="272" r:id="rId17"/>
    <p:sldId id="274" r:id="rId18"/>
    <p:sldId id="275" r:id="rId19"/>
    <p:sldId id="276"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1pPr>
    <a:lvl2pPr marL="0" marR="0" indent="457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2pPr>
    <a:lvl3pPr marL="0" marR="0" indent="914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3pPr>
    <a:lvl4pPr marL="0" marR="0" indent="1371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4pPr>
    <a:lvl5pPr marL="0" marR="0" indent="18288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5pPr>
    <a:lvl6pPr marL="0" marR="0" indent="22860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6pPr>
    <a:lvl7pPr marL="0" marR="0" indent="27432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7pPr>
    <a:lvl8pPr marL="0" marR="0" indent="32004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8pPr>
    <a:lvl9pPr marL="0" marR="0" indent="365760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p:restoredTop sz="94681"/>
  </p:normalViewPr>
  <p:slideViewPr>
    <p:cSldViewPr snapToGrid="0">
      <p:cViewPr varScale="1">
        <p:scale>
          <a:sx n="51" d="100"/>
          <a:sy n="51" d="100"/>
        </p:scale>
        <p:origin x="90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ver Pho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 name="SN_v6.png" descr="SN_v6.png"/>
          <p:cNvPicPr>
            <a:picLocks noChangeAspect="1"/>
          </p:cNvPicPr>
          <p:nvPr/>
        </p:nvPicPr>
        <p:blipFill>
          <a:blip r:embed="rId3"/>
          <a:stretch>
            <a:fillRect/>
          </a:stretch>
        </p:blipFill>
        <p:spPr>
          <a:xfrm>
            <a:off x="0" y="0"/>
            <a:ext cx="24384000" cy="13716000"/>
          </a:xfrm>
          <a:prstGeom prst="rect">
            <a:avLst/>
          </a:prstGeom>
          <a:ln w="12700">
            <a:miter lim="400000"/>
          </a:ln>
        </p:spPr>
      </p:pic>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cripture">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06500" y="5012276"/>
            <a:ext cx="21971000" cy="4652246"/>
          </a:xfrm>
          <a:prstGeom prst="rect">
            <a:avLst/>
          </a:prstGeom>
        </p:spPr>
        <p:txBody>
          <a:bodyPr>
            <a:noAutofit/>
          </a:bodyPr>
          <a:lstStyle>
            <a:lvl1pPr marL="0" indent="0" algn="ctr">
              <a:spcBef>
                <a:spcPts val="0"/>
              </a:spcBef>
              <a:buSzTx/>
              <a:buNone/>
              <a:defRPr sz="5100"/>
            </a:lvl1pPr>
            <a:lvl2pPr marL="0" indent="457200" algn="ctr">
              <a:spcBef>
                <a:spcPts val="0"/>
              </a:spcBef>
              <a:buSzTx/>
              <a:buNone/>
              <a:defRPr sz="5100"/>
            </a:lvl2pPr>
            <a:lvl3pPr marL="0" indent="914400" algn="ctr">
              <a:spcBef>
                <a:spcPts val="0"/>
              </a:spcBef>
              <a:buSzTx/>
              <a:buNone/>
              <a:defRPr sz="5100"/>
            </a:lvl3pPr>
            <a:lvl4pPr marL="0" indent="1371600" algn="ctr">
              <a:spcBef>
                <a:spcPts val="0"/>
              </a:spcBef>
              <a:buSzTx/>
              <a:buNone/>
              <a:defRPr sz="5100"/>
            </a:lvl4pPr>
            <a:lvl5pPr marL="0" indent="1828800" algn="ctr">
              <a:spcBef>
                <a:spcPts val="0"/>
              </a:spcBef>
              <a:buSzTx/>
              <a:buNone/>
              <a:defRPr sz="5100"/>
            </a:lvl5pPr>
          </a:lstStyle>
          <a:p>
            <a:r>
              <a:t>Scripture text</a:t>
            </a:r>
          </a:p>
          <a:p>
            <a:pPr lvl="1"/>
            <a:endParaRPr/>
          </a:p>
          <a:p>
            <a:pPr lvl="2"/>
            <a:endParaRPr/>
          </a:p>
          <a:p>
            <a:pPr lvl="3"/>
            <a:endParaRPr/>
          </a:p>
          <a:p>
            <a:pPr lvl="4"/>
            <a:endParaRPr/>
          </a:p>
        </p:txBody>
      </p:sp>
      <p:sp>
        <p:nvSpPr>
          <p:cNvPr id="119" name="Scripture reference"/>
          <p:cNvSpPr txBox="1">
            <a:spLocks noGrp="1"/>
          </p:cNvSpPr>
          <p:nvPr>
            <p:ph type="body" sz="quarter" idx="21"/>
          </p:nvPr>
        </p:nvSpPr>
        <p:spPr>
          <a:xfrm>
            <a:off x="1206500" y="4051478"/>
            <a:ext cx="21971000" cy="934779"/>
          </a:xfrm>
          <a:prstGeom prst="rect">
            <a:avLst/>
          </a:prstGeom>
        </p:spPr>
        <p:txBody>
          <a:bodyPr lIns="45719" tIns="45719" rIns="45719" bIns="45719"/>
          <a:lstStyle>
            <a:lvl1pPr marL="0" indent="0" algn="ctr" defTabSz="1975054">
              <a:lnSpc>
                <a:spcPct val="80000"/>
              </a:lnSpc>
              <a:spcBef>
                <a:spcPts val="0"/>
              </a:spcBef>
              <a:buSzTx/>
              <a:buNone/>
              <a:defRPr sz="4941" cap="all" spc="1136">
                <a:solidFill>
                  <a:srgbClr val="50ACDF"/>
                </a:solidFill>
              </a:defRPr>
            </a:lvl1pPr>
          </a:lstStyle>
          <a:p>
            <a:r>
              <a:t>Scripture reference</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solidFill>
          <a:srgbClr val="0E274A"/>
        </a:solidFill>
        <a:effectLst/>
      </p:bgPr>
    </p:bg>
    <p:spTree>
      <p:nvGrpSpPr>
        <p:cNvPr id="1" name=""/>
        <p:cNvGrpSpPr/>
        <p:nvPr/>
      </p:nvGrpSpPr>
      <p:grpSpPr>
        <a:xfrm>
          <a:off x="0" y="0"/>
          <a:ext cx="0" cy="0"/>
          <a:chOff x="0" y="0"/>
          <a:chExt cx="0" cy="0"/>
        </a:xfrm>
      </p:grpSpPr>
      <p:sp>
        <p:nvSpPr>
          <p:cNvPr id="127"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8"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9"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37"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8"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ver-Log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Presentation Title"/>
          <p:cNvSpPr txBox="1">
            <a:spLocks noGrp="1"/>
          </p:cNvSpPr>
          <p:nvPr>
            <p:ph type="title" hasCustomPrompt="1"/>
          </p:nvPr>
        </p:nvSpPr>
        <p:spPr>
          <a:xfrm>
            <a:off x="1206496" y="3546559"/>
            <a:ext cx="21971004" cy="4648201"/>
          </a:xfrm>
          <a:prstGeom prst="rect">
            <a:avLst/>
          </a:prstGeom>
        </p:spPr>
        <p:txBody>
          <a:bodyPr anchor="b"/>
          <a:lstStyle>
            <a:lvl1pPr>
              <a:defRPr sz="15800">
                <a:solidFill>
                  <a:srgbClr val="FFFFFF"/>
                </a:solidFill>
              </a:defRPr>
            </a:lvl1pPr>
          </a:lstStyle>
          <a:p>
            <a:r>
              <a:t>Presentation Title</a:t>
            </a:r>
          </a:p>
        </p:txBody>
      </p:sp>
      <p:sp>
        <p:nvSpPr>
          <p:cNvPr id="27" name="First Last"/>
          <p:cNvSpPr txBox="1">
            <a:spLocks noGrp="1"/>
          </p:cNvSpPr>
          <p:nvPr>
            <p:ph type="body" sz="half" idx="21"/>
          </p:nvPr>
        </p:nvSpPr>
        <p:spPr>
          <a:xfrm>
            <a:off x="1206498" y="8143737"/>
            <a:ext cx="21971004" cy="4648201"/>
          </a:xfrm>
          <a:prstGeom prst="rect">
            <a:avLst/>
          </a:prstGeom>
        </p:spPr>
        <p:txBody>
          <a:bodyPr>
            <a:noAutofit/>
          </a:bodyPr>
          <a:lstStyle>
            <a:lvl1pPr marL="0" indent="0">
              <a:lnSpc>
                <a:spcPct val="80000"/>
              </a:lnSpc>
              <a:spcBef>
                <a:spcPts val="0"/>
              </a:spcBef>
              <a:buSzTx/>
              <a:buNone/>
              <a:defRPr sz="6100" cap="all" spc="1403">
                <a:solidFill>
                  <a:srgbClr val="50ACDF"/>
                </a:solidFill>
              </a:defRPr>
            </a:lvl1pPr>
          </a:lstStyle>
          <a:p>
            <a:r>
              <a:t>First Last</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6" name="Slide Title"/>
          <p:cNvSpPr txBox="1">
            <a:spLocks noGrp="1"/>
          </p:cNvSpPr>
          <p:nvPr>
            <p:ph type="title" hasCustomPrompt="1"/>
          </p:nvPr>
        </p:nvSpPr>
        <p:spPr>
          <a:xfrm>
            <a:off x="1206500" y="1269045"/>
            <a:ext cx="9779000" cy="5882274"/>
          </a:xfrm>
          <a:prstGeom prst="rect">
            <a:avLst/>
          </a:prstGeom>
        </p:spPr>
        <p:txBody>
          <a:bodyPr anchor="b"/>
          <a:lstStyle/>
          <a:p>
            <a:r>
              <a:t>Slide Title</a:t>
            </a:r>
          </a:p>
        </p:txBody>
      </p:sp>
      <p:sp>
        <p:nvSpPr>
          <p:cNvPr id="37" name="Body Level One…"/>
          <p:cNvSpPr txBox="1">
            <a:spLocks noGrp="1"/>
          </p:cNvSpPr>
          <p:nvPr>
            <p:ph type="body" sz="quarter" idx="1" hasCustomPrompt="1"/>
          </p:nvPr>
        </p:nvSpPr>
        <p:spPr>
          <a:xfrm>
            <a:off x="1206500" y="7060576"/>
            <a:ext cx="9779000" cy="5385424"/>
          </a:xfrm>
          <a:prstGeom prst="rect">
            <a:avLst/>
          </a:prstGeom>
        </p:spPr>
        <p:txBody>
          <a:bodyPr>
            <a:noAutofit/>
          </a:bodyPr>
          <a:lstStyle>
            <a:lvl1pPr marL="0" indent="0">
              <a:spcBef>
                <a:spcPts val="0"/>
              </a:spcBef>
              <a:buSzTx/>
              <a:buNone/>
            </a:lvl1pPr>
            <a:lvl2pPr marL="0" indent="457200">
              <a:spcBef>
                <a:spcPts val="0"/>
              </a:spcBef>
              <a:buSzTx/>
              <a:buNone/>
            </a:lvl2pPr>
            <a:lvl3pPr marL="0" indent="914400">
              <a:spcBef>
                <a:spcPts val="0"/>
              </a:spcBef>
              <a:buSzTx/>
              <a:buNone/>
            </a:lvl3pPr>
            <a:lvl4pPr marL="0" indent="1371600">
              <a:spcBef>
                <a:spcPts val="0"/>
              </a:spcBef>
              <a:buSzTx/>
              <a:buNone/>
            </a:lvl4pPr>
            <a:lvl5pPr marL="0" indent="1828800">
              <a:spcBef>
                <a:spcPts val="0"/>
              </a:spcBef>
              <a:buSzTx/>
              <a:buNone/>
            </a:lvl5pPr>
          </a:lstStyle>
          <a:p>
            <a:r>
              <a:t>Slide Subtitle</a:t>
            </a:r>
          </a:p>
          <a:p>
            <a:pPr lvl="1"/>
            <a:endParaRPr/>
          </a:p>
          <a:p>
            <a:pPr lvl="2"/>
            <a:endParaRPr/>
          </a:p>
          <a:p>
            <a:pPr lvl="3"/>
            <a:endParaRPr/>
          </a:p>
          <a:p>
            <a:pPr lvl="4"/>
            <a:endParaRPr/>
          </a:p>
        </p:txBody>
      </p:sp>
      <p:sp>
        <p:nvSpPr>
          <p:cNvPr id="38"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5" name="Slide Title"/>
          <p:cNvSpPr txBox="1">
            <a:spLocks noGrp="1"/>
          </p:cNvSpPr>
          <p:nvPr>
            <p:ph type="title" hasCustomPrompt="1"/>
          </p:nvPr>
        </p:nvSpPr>
        <p:spPr>
          <a:prstGeom prst="rect">
            <a:avLst/>
          </a:prstGeom>
        </p:spPr>
        <p:txBody>
          <a:bodyPr/>
          <a:lstStyle/>
          <a:p>
            <a:r>
              <a:t>Slide Title</a:t>
            </a:r>
          </a:p>
        </p:txBody>
      </p:sp>
      <p:sp>
        <p:nvSpPr>
          <p:cNvPr id="46"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47"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0E274A"/>
        </a:solidFill>
        <a:effectLst/>
      </p:bgPr>
    </p:bg>
    <p:spTree>
      <p:nvGrpSpPr>
        <p:cNvPr id="1" name=""/>
        <p:cNvGrpSpPr/>
        <p:nvPr/>
      </p:nvGrpSpPr>
      <p:grpSpPr>
        <a:xfrm>
          <a:off x="0" y="0"/>
          <a:ext cx="0" cy="0"/>
          <a:chOff x="0" y="0"/>
          <a:chExt cx="0" cy="0"/>
        </a:xfrm>
      </p:grpSpPr>
      <p:sp>
        <p:nvSpPr>
          <p:cNvPr id="63" name="Slide Subtitle"/>
          <p:cNvSpPr txBox="1">
            <a:spLocks noGrp="1"/>
          </p:cNvSpPr>
          <p:nvPr>
            <p:ph type="body" sz="quarter" idx="21" hasCustomPrompt="1"/>
          </p:nvPr>
        </p:nvSpPr>
        <p:spPr>
          <a:xfrm>
            <a:off x="1206500" y="2724588"/>
            <a:ext cx="10698917"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64" name="Body Level One…"/>
          <p:cNvSpPr txBox="1">
            <a:spLocks noGrp="1"/>
          </p:cNvSpPr>
          <p:nvPr>
            <p:ph type="body" sz="half" idx="1" hasCustomPrompt="1"/>
          </p:nvPr>
        </p:nvSpPr>
        <p:spPr>
          <a:xfrm>
            <a:off x="1206500" y="4248504"/>
            <a:ext cx="9779000" cy="8256630"/>
          </a:xfrm>
          <a:prstGeom prst="rect">
            <a:avLst/>
          </a:prstGeom>
        </p:spPr>
        <p:txBody>
          <a:bodyPr>
            <a:noAutofit/>
          </a:bodyPr>
          <a:lstStyle>
            <a:lvl1pPr marL="571500" indent="-571500"/>
            <a:lvl2pPr marL="1181100" indent="-571500"/>
            <a:lvl3pPr marL="1790700" indent="-571500"/>
            <a:lvl4pPr marL="2400300" indent="-571500"/>
            <a:lvl5pPr marL="3009900" indent="-571500"/>
          </a:lstStyle>
          <a:p>
            <a:r>
              <a:t>Slide bullet text</a:t>
            </a:r>
          </a:p>
          <a:p>
            <a:pPr lvl="1"/>
            <a:endParaRPr/>
          </a:p>
          <a:p>
            <a:pPr lvl="2"/>
            <a:endParaRPr/>
          </a:p>
          <a:p>
            <a:pPr lvl="3"/>
            <a:endParaRPr/>
          </a:p>
          <a:p>
            <a:pPr lvl="4"/>
            <a:endParaRPr/>
          </a:p>
        </p:txBody>
      </p:sp>
      <p:sp>
        <p:nvSpPr>
          <p:cNvPr id="65"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6" name="Slide Title"/>
          <p:cNvSpPr txBox="1">
            <a:spLocks noGrp="1"/>
          </p:cNvSpPr>
          <p:nvPr>
            <p:ph type="title" hasCustomPrompt="1"/>
          </p:nvPr>
        </p:nvSpPr>
        <p:spPr>
          <a:xfrm>
            <a:off x="1206500" y="344899"/>
            <a:ext cx="9779000" cy="1496935"/>
          </a:xfrm>
          <a:prstGeom prst="rect">
            <a:avLst/>
          </a:prstGeom>
        </p:spPr>
        <p:txBody>
          <a:bodyPr/>
          <a:lstStyle/>
          <a:p>
            <a:r>
              <a:t>Slide Title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4" name="Section Title"/>
          <p:cNvSpPr txBox="1">
            <a:spLocks noGrp="1"/>
          </p:cNvSpPr>
          <p:nvPr>
            <p:ph type="title" hasCustomPrompt="1"/>
          </p:nvPr>
        </p:nvSpPr>
        <p:spPr>
          <a:xfrm>
            <a:off x="1206496" y="4533900"/>
            <a:ext cx="21971004" cy="4648200"/>
          </a:xfrm>
          <a:prstGeom prst="rect">
            <a:avLst/>
          </a:prstGeom>
        </p:spPr>
        <p:txBody>
          <a:bodyPr anchor="ctr"/>
          <a:lstStyle>
            <a:lvl1pPr algn="ctr">
              <a:defRPr sz="6100" spc="1403">
                <a:latin typeface="Avenir Book"/>
                <a:ea typeface="Avenir Book"/>
                <a:cs typeface="Avenir Book"/>
                <a:sym typeface="Avenir Book"/>
              </a:defRPr>
            </a:lvl1pPr>
          </a:lstStyle>
          <a:p>
            <a:r>
              <a:t>Section Title</a:t>
            </a:r>
          </a:p>
        </p:txBody>
      </p:sp>
      <p:sp>
        <p:nvSpPr>
          <p:cNvPr id="7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2" name="Slide Title"/>
          <p:cNvSpPr txBox="1">
            <a:spLocks noGrp="1"/>
          </p:cNvSpPr>
          <p:nvPr>
            <p:ph type="title" hasCustomPrompt="1"/>
          </p:nvPr>
        </p:nvSpPr>
        <p:spPr>
          <a:xfrm>
            <a:off x="1206500" y="344899"/>
            <a:ext cx="21971000" cy="1523905"/>
          </a:xfrm>
          <a:prstGeom prst="rect">
            <a:avLst/>
          </a:prstGeom>
        </p:spPr>
        <p:txBody>
          <a:bodyPr/>
          <a:lstStyle/>
          <a:p>
            <a:r>
              <a:t>Slide Title</a:t>
            </a:r>
          </a:p>
        </p:txBody>
      </p:sp>
      <p:sp>
        <p:nvSpPr>
          <p:cNvPr id="83" name="Slide Subtitle"/>
          <p:cNvSpPr txBox="1">
            <a:spLocks noGrp="1"/>
          </p:cNvSpPr>
          <p:nvPr>
            <p:ph type="body" sz="quarter" idx="21" hasCustomPrompt="1"/>
          </p:nvPr>
        </p:nvSpPr>
        <p:spPr>
          <a:xfrm>
            <a:off x="1206500" y="2681021"/>
            <a:ext cx="21971000" cy="934779"/>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91" name="Agenda Title"/>
          <p:cNvSpPr txBox="1">
            <a:spLocks noGrp="1"/>
          </p:cNvSpPr>
          <p:nvPr>
            <p:ph type="title" hasCustomPrompt="1"/>
          </p:nvPr>
        </p:nvSpPr>
        <p:spPr>
          <a:xfrm>
            <a:off x="1206500" y="321202"/>
            <a:ext cx="21971000" cy="1526186"/>
          </a:xfrm>
          <a:prstGeom prst="rect">
            <a:avLst/>
          </a:prstGeom>
        </p:spPr>
        <p:txBody>
          <a:bodyPr/>
          <a:lstStyle/>
          <a:p>
            <a:r>
              <a:t>Agenda Title</a:t>
            </a:r>
          </a:p>
        </p:txBody>
      </p:sp>
      <p:sp>
        <p:nvSpPr>
          <p:cNvPr id="92" name="Agenda Subtitle"/>
          <p:cNvSpPr txBox="1">
            <a:spLocks noGrp="1"/>
          </p:cNvSpPr>
          <p:nvPr>
            <p:ph type="body" sz="quarter" idx="21" hasCustomPrompt="1"/>
          </p:nvPr>
        </p:nvSpPr>
        <p:spPr>
          <a:xfrm>
            <a:off x="1206500" y="2698444"/>
            <a:ext cx="21971000" cy="934780"/>
          </a:xfrm>
          <a:prstGeom prst="rect">
            <a:avLst/>
          </a:prstGeom>
        </p:spPr>
        <p:txBody>
          <a:bodyPr lIns="45719" tIns="45719" rIns="45719" bIns="45719">
            <a:noAutofit/>
          </a:bodyPr>
          <a:lstStyle>
            <a:lvl1pPr marL="0" indent="0">
              <a:lnSpc>
                <a:spcPct val="80000"/>
              </a:lnSpc>
              <a:spcBef>
                <a:spcPts val="0"/>
              </a:spcBef>
              <a:buSzTx/>
              <a:buNone/>
              <a:defRPr sz="6100" cap="all" spc="1403"/>
            </a:lvl1pPr>
          </a:lstStyle>
          <a:p>
            <a:r>
              <a:t>Agenda Subtitle</a:t>
            </a:r>
          </a:p>
        </p:txBody>
      </p:sp>
      <p:sp>
        <p:nvSpPr>
          <p:cNvPr id="93" name="Body Level One…"/>
          <p:cNvSpPr txBox="1">
            <a:spLocks noGrp="1"/>
          </p:cNvSpPr>
          <p:nvPr>
            <p:ph type="body" idx="22"/>
          </p:nvPr>
        </p:nvSpPr>
        <p:spPr>
          <a:prstGeom prst="rect">
            <a:avLst/>
          </a:prstGeom>
        </p:spPr>
        <p:txBody>
          <a:bodyPr>
            <a:noAutofit/>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368596"/>
            <a:ext cx="21971000" cy="1583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lstStyle/>
          <a:p>
            <a:r>
              <a:t>Slide Title</a:t>
            </a:r>
          </a:p>
        </p:txBody>
      </p:sp>
      <p:sp>
        <p:nvSpPr>
          <p:cNvPr id="3" name="Body Level One…"/>
          <p:cNvSpPr txBox="1">
            <a:spLocks noGrp="1"/>
          </p:cNvSpPr>
          <p:nvPr>
            <p:ph type="body" idx="1" hasCustomPrompt="1"/>
          </p:nvPr>
        </p:nvSpPr>
        <p:spPr>
          <a:xfrm>
            <a:off x="1206500" y="3845659"/>
            <a:ext cx="21971000" cy="82560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1219200" indent="-609600"/>
            <a:lvl3pPr marL="1828800" indent="-609600"/>
            <a:lvl4pPr marL="2438400" indent="-609600"/>
            <a:lvl5pPr marL="3048000" indent="-609600"/>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lnSpc>
                <a:spcPct val="100000"/>
              </a:lnSpc>
              <a:defRPr sz="1800" cap="none" spc="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61" r:id="rId10"/>
    <p:sldLayoutId id="2147483662" r:id="rId11"/>
    <p:sldLayoutId id="2147483663" r:id="rId12"/>
    <p:sldLayoutId id="2147483664" r:id="rId13"/>
  </p:sldLayoutIdLst>
  <p:transition spd="med"/>
  <p:txStyles>
    <p:titleStyle>
      <a:lvl1pPr marL="0" marR="0" indent="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1pPr>
      <a:lvl2pPr marL="0" marR="0" indent="457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2pPr>
      <a:lvl3pPr marL="0" marR="0" indent="914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3pPr>
      <a:lvl4pPr marL="0" marR="0" indent="1371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4pPr>
      <a:lvl5pPr marL="0" marR="0" indent="18288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5pPr>
      <a:lvl6pPr marL="0" marR="0" indent="22860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6pPr>
      <a:lvl7pPr marL="0" marR="0" indent="27432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7pPr>
      <a:lvl8pPr marL="0" marR="0" indent="32004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8pPr>
      <a:lvl9pPr marL="0" marR="0" indent="3657600" algn="l" defTabSz="2438338" rtl="0" latinLnBrk="0">
        <a:lnSpc>
          <a:spcPct val="80000"/>
        </a:lnSpc>
        <a:spcBef>
          <a:spcPts val="0"/>
        </a:spcBef>
        <a:spcAft>
          <a:spcPts val="0"/>
        </a:spcAft>
        <a:buClrTx/>
        <a:buSzTx/>
        <a:buFontTx/>
        <a:buNone/>
        <a:tabLst/>
        <a:defRPr sz="10100" b="0" i="0" u="none" strike="noStrike" cap="all" spc="0" baseline="0">
          <a:solidFill>
            <a:srgbClr val="50ACDF"/>
          </a:solidFill>
          <a:uFillTx/>
          <a:latin typeface="+mn-lt"/>
          <a:ea typeface="+mn-ea"/>
          <a:cs typeface="+mn-cs"/>
          <a:sym typeface="Avenir Black"/>
        </a:defRPr>
      </a:lvl9pPr>
    </p:titleStyle>
    <p:bodyStyle>
      <a:lvl1pPr marL="609599" marR="0" indent="-609599"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1pPr>
      <a:lvl2pPr marL="1181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790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00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099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A8C6-6C9D-4B6F-811C-701073DEA772}"/>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FFC342C6-FC50-CDFA-09AA-50B9C478E290}"/>
              </a:ext>
            </a:extLst>
          </p:cNvPr>
          <p:cNvSpPr txBox="1">
            <a:spLocks noGrp="1"/>
          </p:cNvSpPr>
          <p:nvPr>
            <p:ph type="title"/>
          </p:nvPr>
        </p:nvSpPr>
        <p:spPr>
          <a:xfrm>
            <a:off x="0" y="4933394"/>
            <a:ext cx="24384000" cy="1583027"/>
          </a:xfrm>
          <a:prstGeom prst="rect">
            <a:avLst/>
          </a:prstGeom>
        </p:spPr>
        <p:txBody>
          <a:bodyPr/>
          <a:lstStyle/>
          <a:p>
            <a:pPr algn="ctr"/>
            <a:r>
              <a:rPr lang="en-US" dirty="0"/>
              <a:t>The world of women</a:t>
            </a:r>
            <a:endParaRPr dirty="0"/>
          </a:p>
        </p:txBody>
      </p:sp>
    </p:spTree>
    <p:extLst>
      <p:ext uri="{BB962C8B-B14F-4D97-AF65-F5344CB8AC3E}">
        <p14:creationId xmlns:p14="http://schemas.microsoft.com/office/powerpoint/2010/main" val="2857294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9ACA7-735C-73D9-0C26-CCDE2AF706B6}"/>
            </a:ext>
          </a:extLst>
        </p:cNvPr>
        <p:cNvGrpSpPr/>
        <p:nvPr/>
      </p:nvGrpSpPr>
      <p:grpSpPr>
        <a:xfrm>
          <a:off x="0" y="0"/>
          <a:ext cx="0" cy="0"/>
          <a:chOff x="0" y="0"/>
          <a:chExt cx="0" cy="0"/>
        </a:xfrm>
      </p:grpSpPr>
      <p:sp>
        <p:nvSpPr>
          <p:cNvPr id="164" name="Slide Subtitle">
            <a:extLst>
              <a:ext uri="{FF2B5EF4-FFF2-40B4-BE49-F238E27FC236}">
                <a16:creationId xmlns:a16="http://schemas.microsoft.com/office/drawing/2014/main" id="{4B3DA193-797C-CE65-F93E-D7084D41B542}"/>
              </a:ext>
            </a:extLst>
          </p:cNvPr>
          <p:cNvSpPr txBox="1">
            <a:spLocks noGrp="1"/>
          </p:cNvSpPr>
          <p:nvPr>
            <p:ph type="body" idx="21"/>
          </p:nvPr>
        </p:nvSpPr>
        <p:spPr>
          <a:xfrm>
            <a:off x="876300" y="1182421"/>
            <a:ext cx="21971000" cy="934779"/>
          </a:xfrm>
          <a:prstGeom prst="rect">
            <a:avLst/>
          </a:prstGeom>
        </p:spPr>
        <p:txBody>
          <a:bodyPr/>
          <a:lstStyle/>
          <a:p>
            <a:r>
              <a:rPr lang="en-US" sz="6000" dirty="0"/>
              <a:t>Things your wife needs from you</a:t>
            </a:r>
            <a:endParaRPr lang="en-US" sz="6000" cap="none" dirty="0"/>
          </a:p>
        </p:txBody>
      </p:sp>
      <p:sp>
        <p:nvSpPr>
          <p:cNvPr id="165" name="Slide bullet text">
            <a:extLst>
              <a:ext uri="{FF2B5EF4-FFF2-40B4-BE49-F238E27FC236}">
                <a16:creationId xmlns:a16="http://schemas.microsoft.com/office/drawing/2014/main" id="{7F498377-DD93-FC11-A04E-CEE36B2A40B8}"/>
              </a:ext>
            </a:extLst>
          </p:cNvPr>
          <p:cNvSpPr txBox="1">
            <a:spLocks noGrp="1"/>
          </p:cNvSpPr>
          <p:nvPr>
            <p:ph type="body" idx="1"/>
          </p:nvPr>
        </p:nvSpPr>
        <p:spPr>
          <a:xfrm>
            <a:off x="1206500" y="2729994"/>
            <a:ext cx="21971000" cy="8256011"/>
          </a:xfrm>
          <a:prstGeom prst="rect">
            <a:avLst/>
          </a:prstGeom>
        </p:spPr>
        <p:txBody>
          <a:bodyPr>
            <a:normAutofit/>
          </a:bodyPr>
          <a:lstStyle/>
          <a:p>
            <a:pPr marL="914400" indent="-914400">
              <a:buFont typeface="+mj-lt"/>
              <a:buAutoNum type="arabicPeriod"/>
            </a:pPr>
            <a:r>
              <a:rPr lang="en-US" sz="5400" dirty="0"/>
              <a:t>Strong Character</a:t>
            </a:r>
          </a:p>
          <a:p>
            <a:pPr marL="914400" indent="-914400">
              <a:buFont typeface="+mj-lt"/>
              <a:buAutoNum type="arabicPeriod"/>
            </a:pPr>
            <a:r>
              <a:rPr lang="en-US" sz="5400" dirty="0"/>
              <a:t>Your Attention</a:t>
            </a:r>
          </a:p>
          <a:p>
            <a:pPr marL="1524001" lvl="1" indent="-914400"/>
            <a:r>
              <a:rPr lang="en-US" sz="5400" dirty="0"/>
              <a:t>Know her limits and how to protect her</a:t>
            </a:r>
          </a:p>
          <a:p>
            <a:pPr marL="1524001" lvl="1" indent="-914400"/>
            <a:r>
              <a:rPr lang="en-US" sz="5400" dirty="0"/>
              <a:t>Know what brings her life</a:t>
            </a:r>
          </a:p>
          <a:p>
            <a:pPr marL="1524001" lvl="1" indent="-914400"/>
            <a:r>
              <a:rPr lang="en-US" sz="5400" dirty="0"/>
              <a:t>Know how to show empathy</a:t>
            </a:r>
          </a:p>
          <a:p>
            <a:pPr marL="1524001" lvl="1" indent="-914400"/>
            <a:r>
              <a:rPr lang="en-US" sz="5400" dirty="0"/>
              <a:t>Know how to express gratitude </a:t>
            </a:r>
          </a:p>
        </p:txBody>
      </p:sp>
    </p:spTree>
    <p:extLst>
      <p:ext uri="{BB962C8B-B14F-4D97-AF65-F5344CB8AC3E}">
        <p14:creationId xmlns:p14="http://schemas.microsoft.com/office/powerpoint/2010/main" val="2202232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5879-5D06-3794-489F-F79477874A0E}"/>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50D593B2-A440-5677-B6CB-BC962867B5CA}"/>
              </a:ext>
            </a:extLst>
          </p:cNvPr>
          <p:cNvSpPr txBox="1">
            <a:spLocks noGrp="1"/>
          </p:cNvSpPr>
          <p:nvPr>
            <p:ph type="title"/>
          </p:nvPr>
        </p:nvSpPr>
        <p:spPr>
          <a:xfrm>
            <a:off x="0" y="4933394"/>
            <a:ext cx="24384000" cy="1583027"/>
          </a:xfrm>
          <a:prstGeom prst="rect">
            <a:avLst/>
          </a:prstGeom>
        </p:spPr>
        <p:txBody>
          <a:bodyPr/>
          <a:lstStyle/>
          <a:p>
            <a:pPr algn="ctr"/>
            <a:r>
              <a:rPr lang="en-US" dirty="0"/>
              <a:t>Sending Her gratitude </a:t>
            </a:r>
            <a:endParaRPr dirty="0"/>
          </a:p>
        </p:txBody>
      </p:sp>
    </p:spTree>
    <p:extLst>
      <p:ext uri="{BB962C8B-B14F-4D97-AF65-F5344CB8AC3E}">
        <p14:creationId xmlns:p14="http://schemas.microsoft.com/office/powerpoint/2010/main" val="38182829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9FEB0-971D-BFA1-5E1B-1D61931096E3}"/>
            </a:ext>
          </a:extLst>
        </p:cNvPr>
        <p:cNvGrpSpPr/>
        <p:nvPr/>
      </p:nvGrpSpPr>
      <p:grpSpPr>
        <a:xfrm>
          <a:off x="0" y="0"/>
          <a:ext cx="0" cy="0"/>
          <a:chOff x="0" y="0"/>
          <a:chExt cx="0" cy="0"/>
        </a:xfrm>
      </p:grpSpPr>
      <p:sp>
        <p:nvSpPr>
          <p:cNvPr id="164" name="Slide Subtitle">
            <a:extLst>
              <a:ext uri="{FF2B5EF4-FFF2-40B4-BE49-F238E27FC236}">
                <a16:creationId xmlns:a16="http://schemas.microsoft.com/office/drawing/2014/main" id="{14AA15EE-8578-4719-5B5F-7D1A48BDDD82}"/>
              </a:ext>
            </a:extLst>
          </p:cNvPr>
          <p:cNvSpPr txBox="1">
            <a:spLocks noGrp="1"/>
          </p:cNvSpPr>
          <p:nvPr>
            <p:ph type="body" idx="21"/>
          </p:nvPr>
        </p:nvSpPr>
        <p:spPr>
          <a:xfrm>
            <a:off x="876300" y="1182421"/>
            <a:ext cx="21971000" cy="934779"/>
          </a:xfrm>
          <a:prstGeom prst="rect">
            <a:avLst/>
          </a:prstGeom>
        </p:spPr>
        <p:txBody>
          <a:bodyPr/>
          <a:lstStyle/>
          <a:p>
            <a:r>
              <a:rPr lang="en-US" sz="6000" dirty="0"/>
              <a:t>Things your kids need from you</a:t>
            </a:r>
            <a:endParaRPr lang="en-US" sz="6000" cap="none" dirty="0"/>
          </a:p>
        </p:txBody>
      </p:sp>
      <p:sp>
        <p:nvSpPr>
          <p:cNvPr id="165" name="Slide bullet text">
            <a:extLst>
              <a:ext uri="{FF2B5EF4-FFF2-40B4-BE49-F238E27FC236}">
                <a16:creationId xmlns:a16="http://schemas.microsoft.com/office/drawing/2014/main" id="{BAEBEE00-6D70-E9FE-5B05-2E731F39CF5F}"/>
              </a:ext>
            </a:extLst>
          </p:cNvPr>
          <p:cNvSpPr txBox="1">
            <a:spLocks noGrp="1"/>
          </p:cNvSpPr>
          <p:nvPr>
            <p:ph type="body" idx="1"/>
          </p:nvPr>
        </p:nvSpPr>
        <p:spPr>
          <a:xfrm>
            <a:off x="1206500" y="2729994"/>
            <a:ext cx="21971000" cy="8256011"/>
          </a:xfrm>
          <a:prstGeom prst="rect">
            <a:avLst/>
          </a:prstGeom>
        </p:spPr>
        <p:txBody>
          <a:bodyPr>
            <a:normAutofit/>
          </a:bodyPr>
          <a:lstStyle/>
          <a:p>
            <a:pPr marL="742950" indent="-742950">
              <a:buAutoNum type="arabicPeriod"/>
            </a:pPr>
            <a:r>
              <a:rPr lang="en-US" sz="5400" dirty="0"/>
              <a:t>Authenticity</a:t>
            </a:r>
          </a:p>
          <a:p>
            <a:pPr marL="914400" indent="-914400">
              <a:buFont typeface="+mj-lt"/>
              <a:buAutoNum type="arabicPeriod"/>
            </a:pPr>
            <a:r>
              <a:rPr lang="en-US" sz="5400" dirty="0"/>
              <a:t>Intentionality </a:t>
            </a:r>
          </a:p>
          <a:p>
            <a:pPr marL="914400" indent="-914400">
              <a:buFont typeface="+mj-lt"/>
              <a:buAutoNum type="arabicPeriod"/>
            </a:pPr>
            <a:r>
              <a:rPr lang="en-US" sz="5400" dirty="0"/>
              <a:t>Invitation</a:t>
            </a:r>
          </a:p>
          <a:p>
            <a:pPr marL="914400" indent="-914400">
              <a:buFont typeface="+mj-lt"/>
              <a:buAutoNum type="arabicPeriod"/>
            </a:pPr>
            <a:r>
              <a:rPr lang="en-US" sz="5400" dirty="0"/>
              <a:t>Your Attention</a:t>
            </a:r>
          </a:p>
          <a:p>
            <a:pPr marL="1524001" lvl="1" indent="-914400"/>
            <a:r>
              <a:rPr lang="en-US" sz="5400" dirty="0"/>
              <a:t>Know and do what they love</a:t>
            </a:r>
          </a:p>
          <a:p>
            <a:pPr marL="1524001" lvl="1" indent="-914400"/>
            <a:r>
              <a:rPr lang="en-US" sz="5400" dirty="0"/>
              <a:t>Know how to talk with them not preach to them</a:t>
            </a:r>
          </a:p>
        </p:txBody>
      </p:sp>
    </p:spTree>
    <p:extLst>
      <p:ext uri="{BB962C8B-B14F-4D97-AF65-F5344CB8AC3E}">
        <p14:creationId xmlns:p14="http://schemas.microsoft.com/office/powerpoint/2010/main" val="31562432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33FC-01E4-FB44-233C-DB2CCB3526EA}"/>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9B66FC92-5747-CE9F-F522-9069EFD90202}"/>
              </a:ext>
            </a:extLst>
          </p:cNvPr>
          <p:cNvSpPr txBox="1">
            <a:spLocks noGrp="1"/>
          </p:cNvSpPr>
          <p:nvPr>
            <p:ph type="title"/>
          </p:nvPr>
        </p:nvSpPr>
        <p:spPr>
          <a:xfrm>
            <a:off x="0" y="4933394"/>
            <a:ext cx="24384000" cy="1583027"/>
          </a:xfrm>
          <a:prstGeom prst="rect">
            <a:avLst/>
          </a:prstGeom>
        </p:spPr>
        <p:txBody>
          <a:bodyPr/>
          <a:lstStyle/>
          <a:p>
            <a:pPr algn="ctr"/>
            <a:r>
              <a:rPr lang="en-US" dirty="0"/>
              <a:t>Self Reflection</a:t>
            </a:r>
            <a:endParaRPr dirty="0"/>
          </a:p>
        </p:txBody>
      </p:sp>
    </p:spTree>
    <p:extLst>
      <p:ext uri="{BB962C8B-B14F-4D97-AF65-F5344CB8AC3E}">
        <p14:creationId xmlns:p14="http://schemas.microsoft.com/office/powerpoint/2010/main" val="263782787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F73D-6E4F-8ED4-8143-BB96EB203755}"/>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57D68123-1CB8-BACF-C5CA-24FB8C615173}"/>
              </a:ext>
            </a:extLst>
          </p:cNvPr>
          <p:cNvSpPr txBox="1">
            <a:spLocks noGrp="1"/>
          </p:cNvSpPr>
          <p:nvPr>
            <p:ph type="title"/>
          </p:nvPr>
        </p:nvSpPr>
        <p:spPr>
          <a:xfrm>
            <a:off x="0" y="4933394"/>
            <a:ext cx="24384000" cy="1583027"/>
          </a:xfrm>
          <a:prstGeom prst="rect">
            <a:avLst/>
          </a:prstGeom>
        </p:spPr>
        <p:txBody>
          <a:bodyPr/>
          <a:lstStyle/>
          <a:p>
            <a:pPr algn="ctr"/>
            <a:r>
              <a:rPr lang="en-US" dirty="0"/>
              <a:t>Pair, Share, &amp; Pray</a:t>
            </a:r>
            <a:endParaRPr dirty="0"/>
          </a:p>
        </p:txBody>
      </p:sp>
    </p:spTree>
    <p:extLst>
      <p:ext uri="{BB962C8B-B14F-4D97-AF65-F5344CB8AC3E}">
        <p14:creationId xmlns:p14="http://schemas.microsoft.com/office/powerpoint/2010/main" val="24768172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a:extLst>
            <a:ext uri="{FF2B5EF4-FFF2-40B4-BE49-F238E27FC236}">
              <a16:creationId xmlns:a16="http://schemas.microsoft.com/office/drawing/2014/main" id="{4835311F-75B4-B3EE-CED6-D6CD5A614DD3}"/>
            </a:ext>
          </a:extLst>
        </p:cNvPr>
        <p:cNvGrpSpPr/>
        <p:nvPr/>
      </p:nvGrpSpPr>
      <p:grpSpPr>
        <a:xfrm>
          <a:off x="0" y="0"/>
          <a:ext cx="0" cy="0"/>
          <a:chOff x="0" y="0"/>
          <a:chExt cx="0" cy="0"/>
        </a:xfrm>
      </p:grpSpPr>
    </p:spTree>
    <p:extLst>
      <p:ext uri="{BB962C8B-B14F-4D97-AF65-F5344CB8AC3E}">
        <p14:creationId xmlns:p14="http://schemas.microsoft.com/office/powerpoint/2010/main" val="45835425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resentation Title"/>
          <p:cNvSpPr txBox="1">
            <a:spLocks noGrp="1"/>
          </p:cNvSpPr>
          <p:nvPr>
            <p:ph type="title"/>
          </p:nvPr>
        </p:nvSpPr>
        <p:spPr>
          <a:prstGeom prst="rect">
            <a:avLst/>
          </a:prstGeom>
        </p:spPr>
        <p:txBody>
          <a:bodyPr/>
          <a:lstStyle/>
          <a:p>
            <a:r>
              <a:rPr lang="en-US" dirty="0"/>
              <a:t>Family health</a:t>
            </a:r>
            <a:endParaRPr dirty="0"/>
          </a:p>
        </p:txBody>
      </p:sp>
      <p:sp>
        <p:nvSpPr>
          <p:cNvPr id="156" name="First Last"/>
          <p:cNvSpPr txBox="1">
            <a:spLocks noGrp="1"/>
          </p:cNvSpPr>
          <p:nvPr>
            <p:ph type="body" idx="21"/>
          </p:nvPr>
        </p:nvSpPr>
        <p:spPr>
          <a:prstGeom prst="rect">
            <a:avLst/>
          </a:prstGeom>
        </p:spPr>
        <p:txBody>
          <a:bodyPr/>
          <a:lstStyle/>
          <a:p>
            <a:r>
              <a:rPr lang="en-US" sz="6000" spc="300" dirty="0"/>
              <a:t>Rivers Partin</a:t>
            </a:r>
            <a:endParaRPr sz="6000" spc="3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ection Title"/>
          <p:cNvSpPr txBox="1">
            <a:spLocks noGrp="1"/>
          </p:cNvSpPr>
          <p:nvPr>
            <p:ph type="title"/>
          </p:nvPr>
        </p:nvSpPr>
        <p:spPr>
          <a:xfrm>
            <a:off x="1206498" y="3746500"/>
            <a:ext cx="21971004" cy="4648200"/>
          </a:xfrm>
          <a:prstGeom prst="rect">
            <a:avLst/>
          </a:prstGeom>
        </p:spPr>
        <p:txBody>
          <a:bodyPr/>
          <a:lstStyle/>
          <a:p>
            <a:r>
              <a:rPr lang="en-US" sz="8000" b="1" cap="none" spc="300" dirty="0"/>
              <a:t>What are some common challenges or struggles that ministry families face in maintaining a healthy family life?</a:t>
            </a:r>
            <a:endParaRPr lang="en-US" sz="8000" b="1" cap="none" spc="300" dirty="0">
              <a:solidFill>
                <a:schemeClr val="bg1"/>
              </a:solidFill>
              <a:latin typeface="+mj-ea"/>
              <a:ea typeface="+mj-ea"/>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lide Subtitle"/>
          <p:cNvSpPr txBox="1">
            <a:spLocks noGrp="1"/>
          </p:cNvSpPr>
          <p:nvPr>
            <p:ph type="body" idx="21"/>
          </p:nvPr>
        </p:nvSpPr>
        <p:spPr>
          <a:xfrm>
            <a:off x="1206500" y="3480728"/>
            <a:ext cx="21971000" cy="934779"/>
          </a:xfrm>
          <a:prstGeom prst="rect">
            <a:avLst/>
          </a:prstGeom>
        </p:spPr>
        <p:txBody>
          <a:bodyPr/>
          <a:lstStyle/>
          <a:p>
            <a:r>
              <a:rPr lang="en-US" sz="6000" b="0" i="0" cap="none" spc="300" dirty="0">
                <a:solidFill>
                  <a:schemeClr val="bg1"/>
                </a:solidFill>
                <a:effectLst/>
                <a:latin typeface="+mj-lt"/>
              </a:rPr>
              <a:t>“You shall love the Lord your God with all your heart and with all your soul and with all your mind. This is the great and first commandment. And a second is like it: you shall love your neighbor as yourself.”</a:t>
            </a:r>
            <a:endParaRPr lang="en-US" sz="6000" cap="none" spc="300" dirty="0">
              <a:solidFill>
                <a:schemeClr val="bg1"/>
              </a:solidFill>
              <a:latin typeface="+mj-lt"/>
            </a:endParaRPr>
          </a:p>
        </p:txBody>
      </p:sp>
      <p:sp>
        <p:nvSpPr>
          <p:cNvPr id="4" name="Scripture reference">
            <a:extLst>
              <a:ext uri="{FF2B5EF4-FFF2-40B4-BE49-F238E27FC236}">
                <a16:creationId xmlns:a16="http://schemas.microsoft.com/office/drawing/2014/main" id="{867E4B02-4DC5-390F-A2C9-7510F2AB3AF0}"/>
              </a:ext>
            </a:extLst>
          </p:cNvPr>
          <p:cNvSpPr txBox="1">
            <a:spLocks/>
          </p:cNvSpPr>
          <p:nvPr/>
        </p:nvSpPr>
        <p:spPr>
          <a:xfrm>
            <a:off x="1409700" y="7076410"/>
            <a:ext cx="21971000" cy="934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Autofit/>
          </a:bodyPr>
          <a:lstStyle>
            <a:lvl1pPr marL="0" marR="0" indent="0" algn="l" defTabSz="2438338" rtl="0" latinLnBrk="0">
              <a:lnSpc>
                <a:spcPct val="80000"/>
              </a:lnSpc>
              <a:spcBef>
                <a:spcPts val="0"/>
              </a:spcBef>
              <a:spcAft>
                <a:spcPts val="0"/>
              </a:spcAft>
              <a:buClrTx/>
              <a:buSzTx/>
              <a:buFontTx/>
              <a:buNone/>
              <a:tabLst/>
              <a:defRPr sz="6100" b="0" i="0" u="none" strike="noStrike" cap="all" spc="1403" baseline="0">
                <a:solidFill>
                  <a:srgbClr val="FFFFF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hangingPunct="1"/>
            <a:r>
              <a:rPr lang="en-US" sz="5400" spc="300" dirty="0">
                <a:solidFill>
                  <a:srgbClr val="50ACDF"/>
                </a:solidFill>
              </a:rPr>
              <a:t>Matthew 22:36-39</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03ED0-23E8-A966-6079-8E9ADECA19CA}"/>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D9C2AD7D-ED3E-A6B3-6B5D-66E6A9845170}"/>
              </a:ext>
            </a:extLst>
          </p:cNvPr>
          <p:cNvSpPr txBox="1">
            <a:spLocks noGrp="1"/>
          </p:cNvSpPr>
          <p:nvPr>
            <p:ph type="title"/>
          </p:nvPr>
        </p:nvSpPr>
        <p:spPr>
          <a:xfrm>
            <a:off x="1206500" y="1275794"/>
            <a:ext cx="21971000" cy="1583027"/>
          </a:xfrm>
          <a:prstGeom prst="rect">
            <a:avLst/>
          </a:prstGeom>
        </p:spPr>
        <p:txBody>
          <a:bodyPr/>
          <a:lstStyle/>
          <a:p>
            <a:r>
              <a:rPr lang="en-US" dirty="0"/>
              <a:t>Your Soul</a:t>
            </a:r>
            <a:endParaRPr dirty="0"/>
          </a:p>
        </p:txBody>
      </p:sp>
      <p:sp>
        <p:nvSpPr>
          <p:cNvPr id="165" name="Slide bullet text">
            <a:extLst>
              <a:ext uri="{FF2B5EF4-FFF2-40B4-BE49-F238E27FC236}">
                <a16:creationId xmlns:a16="http://schemas.microsoft.com/office/drawing/2014/main" id="{AAC7AFDF-F024-CD83-5CDD-43182D6EEFF6}"/>
              </a:ext>
            </a:extLst>
          </p:cNvPr>
          <p:cNvSpPr txBox="1">
            <a:spLocks noGrp="1"/>
          </p:cNvSpPr>
          <p:nvPr>
            <p:ph type="body" idx="1"/>
          </p:nvPr>
        </p:nvSpPr>
        <p:spPr>
          <a:xfrm>
            <a:off x="1206500" y="3579573"/>
            <a:ext cx="21971000" cy="8256011"/>
          </a:xfrm>
          <a:prstGeom prst="rect">
            <a:avLst/>
          </a:prstGeom>
        </p:spPr>
        <p:txBody>
          <a:bodyPr>
            <a:normAutofit/>
          </a:bodyPr>
          <a:lstStyle/>
          <a:p>
            <a:pPr marL="0" indent="0">
              <a:buNone/>
            </a:pPr>
            <a:r>
              <a:rPr lang="en-US" sz="6000" dirty="0">
                <a:effectLst/>
                <a:latin typeface="+mn-lt"/>
                <a:ea typeface="Times New Roman" panose="02020603050405020304" pitchFamily="18" charset="0"/>
              </a:rPr>
              <a:t>“Our outer world is visible, measurable and demands our attention. Everyone sees this world. In your ministry you are working for growth and gospel progress---which is NOT wrong. Yet it’s your inner world that DRIVES Loving God, and Loving Others.”</a:t>
            </a:r>
          </a:p>
          <a:p>
            <a:pPr marL="0" marR="0" indent="0">
              <a:buNone/>
            </a:pPr>
            <a:endParaRPr lang="en-US" sz="5400" dirty="0">
              <a:effectLst/>
              <a:latin typeface="Times New Roman" panose="02020603050405020304" pitchFamily="18" charset="0"/>
              <a:ea typeface="Times New Roman" panose="02020603050405020304" pitchFamily="18" charset="0"/>
            </a:endParaRPr>
          </a:p>
        </p:txBody>
      </p:sp>
      <p:sp>
        <p:nvSpPr>
          <p:cNvPr id="2" name="Scripture reference">
            <a:extLst>
              <a:ext uri="{FF2B5EF4-FFF2-40B4-BE49-F238E27FC236}">
                <a16:creationId xmlns:a16="http://schemas.microsoft.com/office/drawing/2014/main" id="{841A019C-8748-E9EF-B66C-8002D96E98F7}"/>
              </a:ext>
            </a:extLst>
          </p:cNvPr>
          <p:cNvSpPr txBox="1">
            <a:spLocks/>
          </p:cNvSpPr>
          <p:nvPr/>
        </p:nvSpPr>
        <p:spPr>
          <a:xfrm>
            <a:off x="1206500" y="8727410"/>
            <a:ext cx="21971000" cy="934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19" rIns="45719" bIns="45719">
            <a:noAutofit/>
          </a:bodyPr>
          <a:lstStyle>
            <a:lvl1pPr marL="0" marR="0" indent="0" algn="l" defTabSz="2438338" rtl="0" latinLnBrk="0">
              <a:lnSpc>
                <a:spcPct val="80000"/>
              </a:lnSpc>
              <a:spcBef>
                <a:spcPts val="0"/>
              </a:spcBef>
              <a:spcAft>
                <a:spcPts val="0"/>
              </a:spcAft>
              <a:buClrTx/>
              <a:buSzTx/>
              <a:buFontTx/>
              <a:buNone/>
              <a:tabLst/>
              <a:defRPr sz="6100" b="0" i="0" u="none" strike="noStrike" cap="all" spc="1403" baseline="0">
                <a:solidFill>
                  <a:srgbClr val="FFFFFF"/>
                </a:solidFill>
                <a:uFillTx/>
                <a:latin typeface="Avenir Book"/>
                <a:ea typeface="Avenir Book"/>
                <a:cs typeface="Avenir Book"/>
                <a:sym typeface="Avenir Book"/>
              </a:defRPr>
            </a:lvl1pPr>
            <a:lvl2pPr marL="12192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2pPr>
            <a:lvl3pPr marL="18288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3pPr>
            <a:lvl4pPr marL="24384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4pPr>
            <a:lvl5pPr marL="3048000" marR="0" indent="-6096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5pPr>
            <a:lvl6pPr marL="36195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6pPr>
            <a:lvl7pPr marL="42291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7pPr>
            <a:lvl8pPr marL="48387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8pPr>
            <a:lvl9pPr marL="5448300" marR="0" indent="-571500" algn="l" defTabSz="2438338" rtl="0" latinLnBrk="0">
              <a:lnSpc>
                <a:spcPct val="100000"/>
              </a:lnSpc>
              <a:spcBef>
                <a:spcPts val="4500"/>
              </a:spcBef>
              <a:spcAft>
                <a:spcPts val="0"/>
              </a:spcAft>
              <a:buClrTx/>
              <a:buSzPct val="123000"/>
              <a:buFontTx/>
              <a:buChar char="•"/>
              <a:tabLst/>
              <a:defRPr sz="4500" b="0" i="0" u="none" strike="noStrike" cap="none" spc="0" baseline="0">
                <a:solidFill>
                  <a:srgbClr val="FFFFFF"/>
                </a:solidFill>
                <a:uFillTx/>
                <a:latin typeface="Avenir Book"/>
                <a:ea typeface="Avenir Book"/>
                <a:cs typeface="Avenir Book"/>
                <a:sym typeface="Avenir Book"/>
              </a:defRPr>
            </a:lvl9pPr>
          </a:lstStyle>
          <a:p>
            <a:pPr hangingPunct="1"/>
            <a:r>
              <a:rPr lang="en-US" sz="5400" spc="0" dirty="0">
                <a:solidFill>
                  <a:srgbClr val="50ACDF"/>
                </a:solidFill>
              </a:rPr>
              <a:t>Kathy </a:t>
            </a:r>
            <a:r>
              <a:rPr lang="en-US" sz="5400" spc="0" dirty="0" err="1">
                <a:solidFill>
                  <a:srgbClr val="50ACDF"/>
                </a:solidFill>
              </a:rPr>
              <a:t>litton</a:t>
            </a:r>
            <a:endParaRPr lang="en-US" sz="5400" spc="0" dirty="0">
              <a:solidFill>
                <a:srgbClr val="50ACDF"/>
              </a:solidFill>
            </a:endParaRPr>
          </a:p>
        </p:txBody>
      </p:sp>
    </p:spTree>
    <p:extLst>
      <p:ext uri="{BB962C8B-B14F-4D97-AF65-F5344CB8AC3E}">
        <p14:creationId xmlns:p14="http://schemas.microsoft.com/office/powerpoint/2010/main" val="294747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F098-E4D9-728E-8567-E551189FA00E}"/>
            </a:ext>
          </a:extLst>
        </p:cNvPr>
        <p:cNvGrpSpPr/>
        <p:nvPr/>
      </p:nvGrpSpPr>
      <p:grpSpPr>
        <a:xfrm>
          <a:off x="0" y="0"/>
          <a:ext cx="0" cy="0"/>
          <a:chOff x="0" y="0"/>
          <a:chExt cx="0" cy="0"/>
        </a:xfrm>
      </p:grpSpPr>
      <p:sp>
        <p:nvSpPr>
          <p:cNvPr id="160" name="Scripture text">
            <a:extLst>
              <a:ext uri="{FF2B5EF4-FFF2-40B4-BE49-F238E27FC236}">
                <a16:creationId xmlns:a16="http://schemas.microsoft.com/office/drawing/2014/main" id="{ABA9F9FF-70B1-6363-5F4D-93FDBDF92364}"/>
              </a:ext>
            </a:extLst>
          </p:cNvPr>
          <p:cNvSpPr txBox="1">
            <a:spLocks noGrp="1"/>
          </p:cNvSpPr>
          <p:nvPr>
            <p:ph type="body" sz="half" idx="1"/>
          </p:nvPr>
        </p:nvSpPr>
        <p:spPr>
          <a:xfrm>
            <a:off x="1409700" y="1507076"/>
            <a:ext cx="21971000" cy="4652246"/>
          </a:xfrm>
          <a:prstGeom prst="rect">
            <a:avLst/>
          </a:prstGeom>
        </p:spPr>
        <p:txBody>
          <a:bodyPr/>
          <a:lstStyle/>
          <a:p>
            <a:pPr algn="l"/>
            <a:r>
              <a:rPr lang="en-US" sz="5400" b="0" i="0" cap="none" spc="300" dirty="0">
                <a:solidFill>
                  <a:schemeClr val="bg1"/>
                </a:solidFill>
                <a:effectLst/>
                <a:latin typeface="+mj-ea"/>
                <a:ea typeface="+mj-ea"/>
              </a:rPr>
              <a:t>“</a:t>
            </a:r>
            <a:r>
              <a:rPr lang="en-US" sz="6000" b="0" i="0" cap="none" spc="300" dirty="0">
                <a:solidFill>
                  <a:schemeClr val="bg1"/>
                </a:solidFill>
                <a:effectLst/>
                <a:latin typeface="+mj-ea"/>
                <a:ea typeface="+mj-ea"/>
              </a:rPr>
              <a:t>Our thoughts always precede and therefore shape and direct our activity. All our actions and reactions are connected to who we think we are, who we think God is, what we think life is about, what we think is important, where we go to find help, and what we look to in order to give us peace, </a:t>
            </a:r>
            <a:r>
              <a:rPr lang="en-US" sz="6000" spc="300" dirty="0">
                <a:solidFill>
                  <a:schemeClr val="bg1"/>
                </a:solidFill>
                <a:latin typeface="+mj-ea"/>
                <a:ea typeface="+mj-ea"/>
              </a:rPr>
              <a:t>r</a:t>
            </a:r>
            <a:r>
              <a:rPr lang="en-US" sz="6000" b="0" i="0" cap="none" spc="300" dirty="0">
                <a:solidFill>
                  <a:schemeClr val="bg1"/>
                </a:solidFill>
                <a:effectLst/>
                <a:latin typeface="+mj-ea"/>
                <a:ea typeface="+mj-ea"/>
              </a:rPr>
              <a:t>est, and security.”</a:t>
            </a:r>
            <a:br>
              <a:rPr lang="en-US" sz="6000" b="0" i="0" cap="none" spc="300" dirty="0">
                <a:solidFill>
                  <a:schemeClr val="bg1"/>
                </a:solidFill>
                <a:effectLst/>
                <a:latin typeface="+mj-ea"/>
                <a:ea typeface="+mj-ea"/>
              </a:rPr>
            </a:br>
            <a:br>
              <a:rPr lang="en-US" sz="5400" cap="none" spc="300" dirty="0">
                <a:solidFill>
                  <a:schemeClr val="bg1"/>
                </a:solidFill>
                <a:latin typeface="+mj-ea"/>
                <a:ea typeface="+mj-ea"/>
              </a:rPr>
            </a:br>
            <a:endParaRPr lang="en-US" sz="5400" spc="300" dirty="0"/>
          </a:p>
        </p:txBody>
      </p:sp>
      <p:sp>
        <p:nvSpPr>
          <p:cNvPr id="161" name="Scripture reference">
            <a:extLst>
              <a:ext uri="{FF2B5EF4-FFF2-40B4-BE49-F238E27FC236}">
                <a16:creationId xmlns:a16="http://schemas.microsoft.com/office/drawing/2014/main" id="{37343309-1B22-AFA5-9D1F-0A35142EF08B}"/>
              </a:ext>
            </a:extLst>
          </p:cNvPr>
          <p:cNvSpPr txBox="1">
            <a:spLocks noGrp="1"/>
          </p:cNvSpPr>
          <p:nvPr>
            <p:ph type="body" idx="21"/>
          </p:nvPr>
        </p:nvSpPr>
        <p:spPr>
          <a:xfrm>
            <a:off x="1409700" y="7556679"/>
            <a:ext cx="21971000" cy="934779"/>
          </a:xfrm>
          <a:prstGeom prst="rect">
            <a:avLst/>
          </a:prstGeom>
        </p:spPr>
        <p:txBody>
          <a:bodyPr>
            <a:normAutofit/>
          </a:bodyPr>
          <a:lstStyle/>
          <a:p>
            <a:pPr algn="l"/>
            <a:r>
              <a:rPr lang="en-US" sz="5400" dirty="0"/>
              <a:t>Paul Tripp</a:t>
            </a:r>
            <a:endParaRPr sz="5400" dirty="0"/>
          </a:p>
        </p:txBody>
      </p:sp>
    </p:spTree>
    <p:extLst>
      <p:ext uri="{BB962C8B-B14F-4D97-AF65-F5344CB8AC3E}">
        <p14:creationId xmlns:p14="http://schemas.microsoft.com/office/powerpoint/2010/main" val="3864651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D7D96-483E-AFB7-D0DA-33BE143E7E4E}"/>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C8521ADE-277C-A3A6-9EF1-FFC28BDFA02A}"/>
              </a:ext>
            </a:extLst>
          </p:cNvPr>
          <p:cNvSpPr txBox="1">
            <a:spLocks noGrp="1"/>
          </p:cNvSpPr>
          <p:nvPr>
            <p:ph type="title"/>
          </p:nvPr>
        </p:nvSpPr>
        <p:spPr>
          <a:xfrm>
            <a:off x="1206500" y="1097994"/>
            <a:ext cx="21971000" cy="1583027"/>
          </a:xfrm>
          <a:prstGeom prst="rect">
            <a:avLst/>
          </a:prstGeom>
        </p:spPr>
        <p:txBody>
          <a:bodyPr/>
          <a:lstStyle/>
          <a:p>
            <a:r>
              <a:rPr lang="en-US" dirty="0"/>
              <a:t>Identity</a:t>
            </a:r>
            <a:endParaRPr dirty="0"/>
          </a:p>
        </p:txBody>
      </p:sp>
      <p:sp>
        <p:nvSpPr>
          <p:cNvPr id="164" name="Slide Subtitle">
            <a:extLst>
              <a:ext uri="{FF2B5EF4-FFF2-40B4-BE49-F238E27FC236}">
                <a16:creationId xmlns:a16="http://schemas.microsoft.com/office/drawing/2014/main" id="{B2791320-0DC3-8C0C-8F32-F841D418C5A3}"/>
              </a:ext>
            </a:extLst>
          </p:cNvPr>
          <p:cNvSpPr txBox="1">
            <a:spLocks noGrp="1"/>
          </p:cNvSpPr>
          <p:nvPr>
            <p:ph type="body" idx="21"/>
          </p:nvPr>
        </p:nvSpPr>
        <p:spPr>
          <a:prstGeom prst="rect">
            <a:avLst/>
          </a:prstGeom>
        </p:spPr>
        <p:txBody>
          <a:bodyPr/>
          <a:lstStyle/>
          <a:p>
            <a:r>
              <a:rPr lang="en-US" sz="6000" dirty="0"/>
              <a:t>We are fundamentally receivers </a:t>
            </a:r>
          </a:p>
          <a:p>
            <a:endParaRPr lang="en-US" sz="6000" dirty="0"/>
          </a:p>
          <a:p>
            <a:r>
              <a:rPr lang="en-US" sz="6000" cap="none" dirty="0"/>
              <a:t>Two places we look for identity </a:t>
            </a:r>
          </a:p>
        </p:txBody>
      </p:sp>
      <p:sp>
        <p:nvSpPr>
          <p:cNvPr id="165" name="Slide bullet text">
            <a:extLst>
              <a:ext uri="{FF2B5EF4-FFF2-40B4-BE49-F238E27FC236}">
                <a16:creationId xmlns:a16="http://schemas.microsoft.com/office/drawing/2014/main" id="{B72D6C50-098A-D3BB-DED0-83ABCAC33E35}"/>
              </a:ext>
            </a:extLst>
          </p:cNvPr>
          <p:cNvSpPr txBox="1">
            <a:spLocks noGrp="1"/>
          </p:cNvSpPr>
          <p:nvPr>
            <p:ph type="body" idx="1"/>
          </p:nvPr>
        </p:nvSpPr>
        <p:spPr>
          <a:xfrm>
            <a:off x="1206500" y="5459989"/>
            <a:ext cx="21971000" cy="8256011"/>
          </a:xfrm>
          <a:prstGeom prst="rect">
            <a:avLst/>
          </a:prstGeom>
        </p:spPr>
        <p:txBody>
          <a:bodyPr/>
          <a:lstStyle/>
          <a:p>
            <a:pPr marL="914400" indent="-914400">
              <a:buFont typeface="+mj-lt"/>
              <a:buAutoNum type="arabicPeriod"/>
            </a:pPr>
            <a:r>
              <a:rPr lang="en-US" sz="5400" dirty="0"/>
              <a:t>Horizontally  - searching and receiving reason for living from something in creation. Possessions, your accomplishments, your career, your ministry, the success of your church plant, your spouse, your children, the list goes on. </a:t>
            </a:r>
          </a:p>
          <a:p>
            <a:pPr marL="0" indent="0">
              <a:buNone/>
            </a:pPr>
            <a:endParaRPr dirty="0"/>
          </a:p>
        </p:txBody>
      </p:sp>
    </p:spTree>
    <p:extLst>
      <p:ext uri="{BB962C8B-B14F-4D97-AF65-F5344CB8AC3E}">
        <p14:creationId xmlns:p14="http://schemas.microsoft.com/office/powerpoint/2010/main" val="1463852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AF9D9-AD5A-450B-5FD7-B4B20B74411D}"/>
            </a:ext>
          </a:extLst>
        </p:cNvPr>
        <p:cNvGrpSpPr/>
        <p:nvPr/>
      </p:nvGrpSpPr>
      <p:grpSpPr>
        <a:xfrm>
          <a:off x="0" y="0"/>
          <a:ext cx="0" cy="0"/>
          <a:chOff x="0" y="0"/>
          <a:chExt cx="0" cy="0"/>
        </a:xfrm>
      </p:grpSpPr>
      <p:sp>
        <p:nvSpPr>
          <p:cNvPr id="163" name="Slide Title">
            <a:extLst>
              <a:ext uri="{FF2B5EF4-FFF2-40B4-BE49-F238E27FC236}">
                <a16:creationId xmlns:a16="http://schemas.microsoft.com/office/drawing/2014/main" id="{1744AEE9-76E5-675A-8F9C-D655474EC128}"/>
              </a:ext>
            </a:extLst>
          </p:cNvPr>
          <p:cNvSpPr txBox="1">
            <a:spLocks noGrp="1"/>
          </p:cNvSpPr>
          <p:nvPr>
            <p:ph type="title"/>
          </p:nvPr>
        </p:nvSpPr>
        <p:spPr>
          <a:xfrm>
            <a:off x="1206500" y="1097994"/>
            <a:ext cx="21971000" cy="1583027"/>
          </a:xfrm>
          <a:prstGeom prst="rect">
            <a:avLst/>
          </a:prstGeom>
        </p:spPr>
        <p:txBody>
          <a:bodyPr/>
          <a:lstStyle/>
          <a:p>
            <a:r>
              <a:rPr lang="en-US" dirty="0"/>
              <a:t>Identity</a:t>
            </a:r>
            <a:endParaRPr dirty="0"/>
          </a:p>
        </p:txBody>
      </p:sp>
      <p:sp>
        <p:nvSpPr>
          <p:cNvPr id="164" name="Slide Subtitle">
            <a:extLst>
              <a:ext uri="{FF2B5EF4-FFF2-40B4-BE49-F238E27FC236}">
                <a16:creationId xmlns:a16="http://schemas.microsoft.com/office/drawing/2014/main" id="{0B57B167-09BF-DD79-A7B0-1F64937AD37E}"/>
              </a:ext>
            </a:extLst>
          </p:cNvPr>
          <p:cNvSpPr txBox="1">
            <a:spLocks noGrp="1"/>
          </p:cNvSpPr>
          <p:nvPr>
            <p:ph type="body" idx="21"/>
          </p:nvPr>
        </p:nvSpPr>
        <p:spPr>
          <a:prstGeom prst="rect">
            <a:avLst/>
          </a:prstGeom>
        </p:spPr>
        <p:txBody>
          <a:bodyPr/>
          <a:lstStyle/>
          <a:p>
            <a:r>
              <a:rPr lang="en-US" sz="6000" dirty="0"/>
              <a:t>We are fundamentally receivers </a:t>
            </a:r>
          </a:p>
          <a:p>
            <a:endParaRPr lang="en-US" sz="6000" dirty="0"/>
          </a:p>
          <a:p>
            <a:r>
              <a:rPr lang="en-US" sz="6000" cap="none" dirty="0"/>
              <a:t>Two places we look for identity </a:t>
            </a:r>
          </a:p>
        </p:txBody>
      </p:sp>
      <p:sp>
        <p:nvSpPr>
          <p:cNvPr id="165" name="Slide bullet text">
            <a:extLst>
              <a:ext uri="{FF2B5EF4-FFF2-40B4-BE49-F238E27FC236}">
                <a16:creationId xmlns:a16="http://schemas.microsoft.com/office/drawing/2014/main" id="{B9C03BB6-3B06-C549-9023-B5B0934264D4}"/>
              </a:ext>
            </a:extLst>
          </p:cNvPr>
          <p:cNvSpPr txBox="1">
            <a:spLocks noGrp="1"/>
          </p:cNvSpPr>
          <p:nvPr>
            <p:ph type="body" idx="1"/>
          </p:nvPr>
        </p:nvSpPr>
        <p:spPr>
          <a:xfrm>
            <a:off x="1206500" y="5459989"/>
            <a:ext cx="21971000" cy="8256011"/>
          </a:xfrm>
          <a:prstGeom prst="rect">
            <a:avLst/>
          </a:prstGeom>
        </p:spPr>
        <p:txBody>
          <a:bodyPr>
            <a:normAutofit/>
          </a:bodyPr>
          <a:lstStyle/>
          <a:p>
            <a:pPr marL="914400" indent="-914400">
              <a:buFont typeface="+mj-lt"/>
              <a:buAutoNum type="arabicPeriod"/>
            </a:pPr>
            <a:r>
              <a:rPr lang="en-US" sz="5400" dirty="0"/>
              <a:t>Horizontally  - searching and receiving reason for living from something in creation. Possessions, your accomplishments, your career, your ministry, the success of your church plant, your spouse, your children, the list goes on. </a:t>
            </a:r>
          </a:p>
          <a:p>
            <a:pPr marL="914400" indent="-914400">
              <a:buFont typeface="+mj-lt"/>
              <a:buAutoNum type="arabicPeriod"/>
            </a:pPr>
            <a:r>
              <a:rPr lang="en-US" sz="5400" dirty="0"/>
              <a:t>Vertically – receiving our identity from God – from His love and acceptance, His forgiving grace, His constant presence, His power,  and His promises. </a:t>
            </a:r>
          </a:p>
          <a:p>
            <a:pPr marL="0" indent="0">
              <a:buNone/>
            </a:pPr>
            <a:endParaRPr lang="en-US" sz="5400" dirty="0"/>
          </a:p>
          <a:p>
            <a:pPr marL="0" indent="0">
              <a:buNone/>
            </a:pPr>
            <a:endParaRPr sz="5400" dirty="0"/>
          </a:p>
        </p:txBody>
      </p:sp>
    </p:spTree>
    <p:extLst>
      <p:ext uri="{BB962C8B-B14F-4D97-AF65-F5344CB8AC3E}">
        <p14:creationId xmlns:p14="http://schemas.microsoft.com/office/powerpoint/2010/main" val="408886539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66D2-B855-821F-A2EA-9690244E2F5B}"/>
            </a:ext>
          </a:extLst>
        </p:cNvPr>
        <p:cNvGrpSpPr/>
        <p:nvPr/>
      </p:nvGrpSpPr>
      <p:grpSpPr>
        <a:xfrm>
          <a:off x="0" y="0"/>
          <a:ext cx="0" cy="0"/>
          <a:chOff x="0" y="0"/>
          <a:chExt cx="0" cy="0"/>
        </a:xfrm>
      </p:grpSpPr>
      <p:sp>
        <p:nvSpPr>
          <p:cNvPr id="160" name="Scripture text">
            <a:extLst>
              <a:ext uri="{FF2B5EF4-FFF2-40B4-BE49-F238E27FC236}">
                <a16:creationId xmlns:a16="http://schemas.microsoft.com/office/drawing/2014/main" id="{0AE44FB0-0AB8-7338-5815-7E8F0C0A79D2}"/>
              </a:ext>
            </a:extLst>
          </p:cNvPr>
          <p:cNvSpPr txBox="1">
            <a:spLocks noGrp="1"/>
          </p:cNvSpPr>
          <p:nvPr>
            <p:ph type="body" sz="half" idx="1"/>
          </p:nvPr>
        </p:nvSpPr>
        <p:spPr>
          <a:xfrm>
            <a:off x="1409700" y="1837276"/>
            <a:ext cx="21971000" cy="4652246"/>
          </a:xfrm>
          <a:prstGeom prst="rect">
            <a:avLst/>
          </a:prstGeom>
        </p:spPr>
        <p:txBody>
          <a:bodyPr/>
          <a:lstStyle/>
          <a:p>
            <a:pPr algn="l"/>
            <a:r>
              <a:rPr lang="en-US" sz="6000" b="1" i="0" spc="300" dirty="0">
                <a:solidFill>
                  <a:schemeClr val="bg1"/>
                </a:solidFill>
                <a:effectLst/>
                <a:latin typeface="+mj-lt"/>
              </a:rPr>
              <a:t>“His divine power has granted to us all things that pertain to life and godliness, through the knowledge of him who called us to</a:t>
            </a:r>
            <a:r>
              <a:rPr lang="en-US" sz="6000" b="1" spc="300" baseline="30000" dirty="0">
                <a:solidFill>
                  <a:schemeClr val="bg1"/>
                </a:solidFill>
                <a:latin typeface="+mj-lt"/>
              </a:rPr>
              <a:t> </a:t>
            </a:r>
            <a:r>
              <a:rPr lang="en-US" sz="6000" b="1" i="0" spc="300" dirty="0">
                <a:solidFill>
                  <a:schemeClr val="bg1"/>
                </a:solidFill>
                <a:effectLst/>
                <a:latin typeface="+mj-lt"/>
              </a:rPr>
              <a:t>his own glory and excellence, by which he has granted to us his precious and very great promises, so that through them you may become partakers of the divine nature, having escaped from the corruption that is in the world because of sinful desire.”</a:t>
            </a:r>
            <a:br>
              <a:rPr lang="en-US" sz="6000" b="1" i="0" cap="none" spc="300" dirty="0">
                <a:solidFill>
                  <a:schemeClr val="bg1"/>
                </a:solidFill>
                <a:effectLst/>
                <a:latin typeface="+mj-lt"/>
                <a:ea typeface="+mj-ea"/>
              </a:rPr>
            </a:br>
            <a:br>
              <a:rPr lang="en-US" sz="6000" b="1" cap="none" spc="300" dirty="0">
                <a:solidFill>
                  <a:schemeClr val="bg1"/>
                </a:solidFill>
                <a:latin typeface="+mj-lt"/>
                <a:ea typeface="+mj-ea"/>
              </a:rPr>
            </a:br>
            <a:endParaRPr lang="en-US" sz="6000" b="1" spc="300" dirty="0">
              <a:solidFill>
                <a:schemeClr val="bg1"/>
              </a:solidFill>
              <a:latin typeface="+mj-lt"/>
            </a:endParaRPr>
          </a:p>
        </p:txBody>
      </p:sp>
      <p:sp>
        <p:nvSpPr>
          <p:cNvPr id="161" name="Scripture reference">
            <a:extLst>
              <a:ext uri="{FF2B5EF4-FFF2-40B4-BE49-F238E27FC236}">
                <a16:creationId xmlns:a16="http://schemas.microsoft.com/office/drawing/2014/main" id="{6061CFAB-F46B-00A5-E6AE-9290D38CDD4C}"/>
              </a:ext>
            </a:extLst>
          </p:cNvPr>
          <p:cNvSpPr txBox="1">
            <a:spLocks noGrp="1"/>
          </p:cNvSpPr>
          <p:nvPr>
            <p:ph type="body" idx="21"/>
          </p:nvPr>
        </p:nvSpPr>
        <p:spPr>
          <a:xfrm>
            <a:off x="1409700" y="9499600"/>
            <a:ext cx="21971000" cy="934779"/>
          </a:xfrm>
          <a:prstGeom prst="rect">
            <a:avLst/>
          </a:prstGeom>
        </p:spPr>
        <p:txBody>
          <a:bodyPr>
            <a:normAutofit/>
          </a:bodyPr>
          <a:lstStyle/>
          <a:p>
            <a:pPr algn="l"/>
            <a:r>
              <a:rPr lang="en-US" sz="5400" spc="300" dirty="0"/>
              <a:t>2 Peter 1:3-4</a:t>
            </a:r>
            <a:endParaRPr sz="5400" spc="300" dirty="0"/>
          </a:p>
        </p:txBody>
      </p:sp>
    </p:spTree>
    <p:extLst>
      <p:ext uri="{BB962C8B-B14F-4D97-AF65-F5344CB8AC3E}">
        <p14:creationId xmlns:p14="http://schemas.microsoft.com/office/powerpoint/2010/main" val="33211093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venir Black"/>
        <a:ea typeface="Avenir Black"/>
        <a:cs typeface="Avenir Black"/>
      </a:majorFont>
      <a:minorFont>
        <a:latin typeface="Avenir Black"/>
        <a:ea typeface="Avenir Black"/>
        <a:cs typeface="Avenir Black"/>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80000"/>
          </a:lnSpc>
          <a:spcBef>
            <a:spcPts val="0"/>
          </a:spcBef>
          <a:spcAft>
            <a:spcPts val="0"/>
          </a:spcAft>
          <a:buClrTx/>
          <a:buSzTx/>
          <a:buFontTx/>
          <a:buNone/>
          <a:tabLst/>
          <a:defRPr kumimoji="0" sz="6100" b="0" i="0" u="none" strike="noStrike" cap="all" spc="1403" normalizeH="0" baseline="0">
            <a:ln>
              <a:noFill/>
            </a:ln>
            <a:solidFill>
              <a:srgbClr val="FFFFFF"/>
            </a:solidFill>
            <a:effectLst/>
            <a:uFillTx/>
            <a:latin typeface="MontserratRoman-Medium"/>
            <a:ea typeface="MontserratRoman-Medium"/>
            <a:cs typeface="MontserratRoman-Medium"/>
            <a:sym typeface="MontserratRoman-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005DDE3ED0F148850BE0EF286FFFE0" ma:contentTypeVersion="15" ma:contentTypeDescription="Create a new document." ma:contentTypeScope="" ma:versionID="bacb2b678ce1a6fafd1c313921dddfc3">
  <xsd:schema xmlns:xsd="http://www.w3.org/2001/XMLSchema" xmlns:xs="http://www.w3.org/2001/XMLSchema" xmlns:p="http://schemas.microsoft.com/office/2006/metadata/properties" xmlns:ns2="b7b18062-71ef-4bc8-8573-60184d635236" xmlns:ns3="437cb193-19da-4ead-aad1-c13397854c5a" targetNamespace="http://schemas.microsoft.com/office/2006/metadata/properties" ma:root="true" ma:fieldsID="3bc7435cf6059a573583853161ca148d" ns2:_="" ns3:_="">
    <xsd:import namespace="b7b18062-71ef-4bc8-8573-60184d635236"/>
    <xsd:import namespace="437cb193-19da-4ead-aad1-c13397854c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18062-71ef-4bc8-8573-60184d635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eeece08-28a2-4362-890a-528230c06b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37cb193-19da-4ead-aad1-c13397854c5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af6a0-c87b-4987-a295-a439eef85836}" ma:internalName="TaxCatchAll" ma:showField="CatchAllData" ma:web="437cb193-19da-4ead-aad1-c13397854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7b18062-71ef-4bc8-8573-60184d635236">
      <Terms xmlns="http://schemas.microsoft.com/office/infopath/2007/PartnerControls"/>
    </lcf76f155ced4ddcb4097134ff3c332f>
    <TaxCatchAll xmlns="437cb193-19da-4ead-aad1-c13397854c5a" xsi:nil="true"/>
  </documentManagement>
</p:properties>
</file>

<file path=customXml/itemProps1.xml><?xml version="1.0" encoding="utf-8"?>
<ds:datastoreItem xmlns:ds="http://schemas.openxmlformats.org/officeDocument/2006/customXml" ds:itemID="{D3EE95FD-72F8-4DA6-BC3E-C4E9C3D39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18062-71ef-4bc8-8573-60184d635236"/>
    <ds:schemaRef ds:uri="437cb193-19da-4ead-aad1-c13397854c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F1191E-3086-4D4C-B97F-86C6EECEF623}">
  <ds:schemaRefs>
    <ds:schemaRef ds:uri="http://schemas.microsoft.com/sharepoint/v3/contenttype/forms"/>
  </ds:schemaRefs>
</ds:datastoreItem>
</file>

<file path=customXml/itemProps3.xml><?xml version="1.0" encoding="utf-8"?>
<ds:datastoreItem xmlns:ds="http://schemas.openxmlformats.org/officeDocument/2006/customXml" ds:itemID="{0129C1F2-23B9-4CCE-AC06-7FCF6B3C26DE}">
  <ds:schemaRefs>
    <ds:schemaRef ds:uri="http://schemas.microsoft.com/office/2006/metadata/properties"/>
    <ds:schemaRef ds:uri="http://schemas.microsoft.com/office/infopath/2007/PartnerControls"/>
    <ds:schemaRef ds:uri="b7b18062-71ef-4bc8-8573-60184d635236"/>
    <ds:schemaRef ds:uri="437cb193-19da-4ead-aad1-c13397854c5a"/>
  </ds:schemaRefs>
</ds:datastoreItem>
</file>

<file path=docProps/app.xml><?xml version="1.0" encoding="utf-8"?>
<Properties xmlns="http://schemas.openxmlformats.org/officeDocument/2006/extended-properties" xmlns:vt="http://schemas.openxmlformats.org/officeDocument/2006/docPropsVTypes">
  <TotalTime>561</TotalTime>
  <Words>486</Words>
  <Application>Microsoft Macintosh PowerPoint</Application>
  <PresentationFormat>Custom</PresentationFormat>
  <Paragraphs>41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Avenir Black</vt:lpstr>
      <vt:lpstr>Avenir Book</vt:lpstr>
      <vt:lpstr>Helvetica Neue</vt:lpstr>
      <vt:lpstr>MontserratRoman-Medium</vt:lpstr>
      <vt:lpstr>Times New Roman</vt:lpstr>
      <vt:lpstr>21_BasicWhite</vt:lpstr>
      <vt:lpstr>PowerPoint Presentation</vt:lpstr>
      <vt:lpstr>Family health</vt:lpstr>
      <vt:lpstr>What are some common challenges or struggles that ministry families face in maintaining a healthy family life?</vt:lpstr>
      <vt:lpstr>PowerPoint Presentation</vt:lpstr>
      <vt:lpstr>Your Soul</vt:lpstr>
      <vt:lpstr>PowerPoint Presentation</vt:lpstr>
      <vt:lpstr>Identity</vt:lpstr>
      <vt:lpstr>Identity</vt:lpstr>
      <vt:lpstr>PowerPoint Presentation</vt:lpstr>
      <vt:lpstr>The world of women</vt:lpstr>
      <vt:lpstr>PowerPoint Presentation</vt:lpstr>
      <vt:lpstr>Sending Her gratitude </vt:lpstr>
      <vt:lpstr>PowerPoint Presentation</vt:lpstr>
      <vt:lpstr>Self Reflection</vt:lpstr>
      <vt:lpstr>Pair, Share, &amp; Pray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Partin, Rivers</cp:lastModifiedBy>
  <cp:revision>3</cp:revision>
  <dcterms:modified xsi:type="dcterms:W3CDTF">2024-11-06T19:05:08Z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0x01010098005DDE3ED0F148850BE0EF286FFFE0</vt:lpwstr>
  </property>
</Properties>
</file>