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7" r:id="rId2"/>
    <p:sldId id="263" r:id="rId3"/>
    <p:sldId id="264" r:id="rId4"/>
    <p:sldId id="256" r:id="rId5"/>
    <p:sldId id="258" r:id="rId6"/>
    <p:sldId id="272" r:id="rId7"/>
    <p:sldId id="259" r:id="rId8"/>
    <p:sldId id="273" r:id="rId9"/>
    <p:sldId id="267" r:id="rId10"/>
    <p:sldId id="274" r:id="rId11"/>
    <p:sldId id="260" r:id="rId12"/>
    <p:sldId id="275" r:id="rId13"/>
    <p:sldId id="270" r:id="rId14"/>
    <p:sldId id="276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1pPr>
    <a:lvl2pPr marL="0" marR="0" indent="4572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2pPr>
    <a:lvl3pPr marL="0" marR="0" indent="9144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3pPr>
    <a:lvl4pPr marL="0" marR="0" indent="13716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4pPr>
    <a:lvl5pPr marL="0" marR="0" indent="18288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5pPr>
    <a:lvl6pPr marL="0" marR="0" indent="22860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6pPr>
    <a:lvl7pPr marL="0" marR="0" indent="27432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7pPr>
    <a:lvl8pPr marL="0" marR="0" indent="32004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8pPr>
    <a:lvl9pPr marL="0" marR="0" indent="36576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2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 Photo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N_v6.png" descr="SN_v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344899"/>
            <a:ext cx="21971000" cy="1523905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9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681021"/>
            <a:ext cx="21971000" cy="934779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100" cap="all" spc="1403"/>
            </a:lvl1pPr>
          </a:lstStyle>
          <a:p>
            <a:r>
              <a:t>Slide Subtitle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321202"/>
            <a:ext cx="21971000" cy="1526186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9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698444"/>
            <a:ext cx="21971000" cy="93478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100" cap="all" spc="1403"/>
            </a:lvl1pPr>
          </a:lstStyle>
          <a:p>
            <a:r>
              <a:t>Agenda Subtitle</a:t>
            </a:r>
          </a:p>
        </p:txBody>
      </p:sp>
      <p:sp>
        <p:nvSpPr>
          <p:cNvPr id="100" name="Body Level One…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0" indent="0">
              <a:buSzTx/>
              <a:buNone/>
            </a:lvl1pPr>
            <a:lvl2pPr marL="0" indent="457200">
              <a:buSzTx/>
              <a:buNone/>
            </a:lvl2pPr>
            <a:lvl3pPr marL="0" indent="914400">
              <a:buSzTx/>
              <a:buNone/>
            </a:lvl3pPr>
            <a:lvl4pPr marL="0" indent="1371600">
              <a:buSzTx/>
              <a:buNone/>
            </a:lvl4pPr>
            <a:lvl5pPr marL="0" indent="1828800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3311498"/>
            <a:ext cx="21971000" cy="70930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7000" spc="-140">
                <a:solidFill>
                  <a:srgbClr val="50ACD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 algn="ctr">
              <a:spcBef>
                <a:spcPts val="0"/>
              </a:spcBef>
              <a:buSzTx/>
              <a:buNone/>
              <a:defRPr sz="7000" spc="-140">
                <a:solidFill>
                  <a:srgbClr val="50ACD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 algn="ctr">
              <a:spcBef>
                <a:spcPts val="0"/>
              </a:spcBef>
              <a:buSzTx/>
              <a:buNone/>
              <a:defRPr sz="7000" spc="-140">
                <a:solidFill>
                  <a:srgbClr val="50ACD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 algn="ctr">
              <a:spcBef>
                <a:spcPts val="0"/>
              </a:spcBef>
              <a:buSzTx/>
              <a:buNone/>
              <a:defRPr sz="7000" spc="-140">
                <a:solidFill>
                  <a:srgbClr val="50ACD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 algn="ctr">
              <a:spcBef>
                <a:spcPts val="0"/>
              </a:spcBef>
              <a:buSzTx/>
              <a:buNone/>
              <a:defRPr sz="7000" spc="-140">
                <a:solidFill>
                  <a:srgbClr val="50ACD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69125"/>
            <a:ext cx="21971000" cy="724158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5500" cap="all">
                <a:latin typeface="+mn-lt"/>
                <a:ea typeface="+mn-ea"/>
                <a:cs typeface="+mn-cs"/>
                <a:sym typeface="Avenir Black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5500" cap="all">
                <a:latin typeface="+mn-lt"/>
                <a:ea typeface="+mn-ea"/>
                <a:cs typeface="+mn-cs"/>
                <a:sym typeface="Avenir Black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5500" cap="all">
                <a:latin typeface="+mn-lt"/>
                <a:ea typeface="+mn-ea"/>
                <a:cs typeface="+mn-cs"/>
                <a:sym typeface="Avenir Black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5500" cap="all">
                <a:latin typeface="+mn-lt"/>
                <a:ea typeface="+mn-ea"/>
                <a:cs typeface="+mn-cs"/>
                <a:sym typeface="Avenir Black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5500" cap="all">
                <a:latin typeface="+mn-lt"/>
                <a:ea typeface="+mn-ea"/>
                <a:cs typeface="+mn-cs"/>
                <a:sym typeface="Avenir Black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0024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1975054">
              <a:lnSpc>
                <a:spcPct val="80000"/>
              </a:lnSpc>
              <a:spcBef>
                <a:spcPts val="0"/>
              </a:spcBef>
              <a:buSzTx/>
              <a:buNone/>
              <a:defRPr sz="4941" cap="all" spc="1136">
                <a:solidFill>
                  <a:srgbClr val="50ACDF"/>
                </a:solidFill>
              </a:defRPr>
            </a:lvl1pPr>
          </a:lstStyle>
          <a:p>
            <a:r>
              <a:t>Fact information</a:t>
            </a:r>
          </a:p>
        </p:txBody>
      </p:sp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solidFill>
          <a:srgbClr val="0E2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-Log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-Logo cop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3546559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58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34" name="First Last"/>
          <p:cNvSpPr txBox="1">
            <a:spLocks noGrp="1"/>
          </p:cNvSpPr>
          <p:nvPr>
            <p:ph type="body" sz="half" idx="21"/>
          </p:nvPr>
        </p:nvSpPr>
        <p:spPr>
          <a:xfrm>
            <a:off x="1206498" y="8143737"/>
            <a:ext cx="21971004" cy="4648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100" cap="all" spc="1403">
                <a:solidFill>
                  <a:srgbClr val="50ACDF"/>
                </a:solidFill>
              </a:defRPr>
            </a:lvl1pPr>
          </a:lstStyle>
          <a:p>
            <a:r>
              <a:t>First Last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SzTx/>
              <a:buNone/>
            </a:lvl1pPr>
            <a:lvl2pPr marL="0" indent="457200">
              <a:spcBef>
                <a:spcPts val="0"/>
              </a:spcBef>
              <a:buSzTx/>
              <a:buNone/>
            </a:lvl2pPr>
            <a:lvl3pPr marL="0" indent="914400">
              <a:spcBef>
                <a:spcPts val="0"/>
              </a:spcBef>
              <a:buSzTx/>
              <a:buNone/>
            </a:lvl3pPr>
            <a:lvl4pPr marL="0" indent="1371600">
              <a:spcBef>
                <a:spcPts val="0"/>
              </a:spcBef>
              <a:buSzTx/>
              <a:buNone/>
            </a:lvl4pPr>
            <a:lvl5pPr marL="0" indent="1828800">
              <a:spcBef>
                <a:spcPts val="0"/>
              </a:spcBef>
              <a:buSzTx/>
              <a:buNone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5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681021"/>
            <a:ext cx="21971000" cy="934779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100" cap="all" spc="1403"/>
            </a:lvl1pPr>
          </a:lstStyle>
          <a:p>
            <a:r>
              <a:t>Slide Subtitle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Body Level One…"/>
          <p:cNvSpPr txBox="1">
            <a:spLocks noGrp="1"/>
          </p:cNvSpPr>
          <p:nvPr>
            <p:ph type="body" idx="21"/>
          </p:nvPr>
        </p:nvSpPr>
        <p:spPr>
          <a:xfrm>
            <a:off x="1206500" y="2729994"/>
            <a:ext cx="21971000" cy="8256012"/>
          </a:xfrm>
          <a:prstGeom prst="rect">
            <a:avLst/>
          </a:prstGeom>
        </p:spPr>
        <p:txBody>
          <a:bodyPr/>
          <a:lstStyle>
            <a:lvl1pPr marL="571500" indent="-571500"/>
            <a:lvl2pPr marL="1181100" indent="-571500"/>
            <a:lvl3pPr marL="1790700" indent="-571500"/>
            <a:lvl4pPr marL="2400300" indent="-571500"/>
            <a:lvl5pPr marL="3009900" indent="-5715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0E2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724588"/>
            <a:ext cx="10698917" cy="93478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100" cap="all" spc="1403"/>
            </a:lvl1pPr>
          </a:lstStyle>
          <a:p>
            <a:r>
              <a:t>Slide Subtitle</a:t>
            </a:r>
          </a:p>
        </p:txBody>
      </p:sp>
      <p:sp>
        <p:nvSpPr>
          <p:cNvPr id="7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>
            <a:noAutofit/>
          </a:bodyPr>
          <a:lstStyle>
            <a:lvl1pPr marL="571500" indent="-571500"/>
            <a:lvl2pPr marL="1181100" indent="-571500"/>
            <a:lvl3pPr marL="1790700" indent="-571500"/>
            <a:lvl4pPr marL="2400300" indent="-571500"/>
            <a:lvl5pPr marL="3009900" indent="-571500"/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344899"/>
            <a:ext cx="9779000" cy="1496935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 algn="ctr">
              <a:defRPr sz="6100" spc="1403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Section Title</a:t>
            </a:r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368596"/>
            <a:ext cx="21971000" cy="1583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3845659"/>
            <a:ext cx="21971000" cy="8256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2pPr marL="1219200" indent="-609600"/>
            <a:lvl3pPr marL="1828800" indent="-609600"/>
            <a:lvl4pPr marL="2438400" indent="-609600"/>
            <a:lvl5pPr marL="3048000" indent="-609600"/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1800" cap="none" spc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9pPr>
    </p:titleStyle>
    <p:bodyStyle>
      <a:lvl1pPr marL="609599" marR="0" indent="-609599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1pPr>
      <a:lvl2pPr marL="11811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2pPr>
      <a:lvl3pPr marL="17907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3pPr>
      <a:lvl4pPr marL="24003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4pPr>
      <a:lvl5pPr marL="30099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5pPr>
      <a:lvl6pPr marL="36195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6pPr>
      <a:lvl7pPr marL="42291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7pPr>
      <a:lvl8pPr marL="48387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8pPr>
      <a:lvl9pPr marL="54483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52209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4F852-9FFE-2CE7-4224-2BEB0E790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">
            <a:extLst>
              <a:ext uri="{FF2B5EF4-FFF2-40B4-BE49-F238E27FC236}">
                <a16:creationId xmlns:a16="http://schemas.microsoft.com/office/drawing/2014/main" id="{96E972BA-0CC6-429F-1BCF-303F55B349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/>
              <a:t>Piensa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multiplicación</a:t>
            </a:r>
            <a:endParaRPr dirty="0"/>
          </a:p>
        </p:txBody>
      </p:sp>
      <p:sp>
        <p:nvSpPr>
          <p:cNvPr id="153" name="First Last">
            <a:extLst>
              <a:ext uri="{FF2B5EF4-FFF2-40B4-BE49-F238E27FC236}">
                <a16:creationId xmlns:a16="http://schemas.microsoft.com/office/drawing/2014/main" id="{B21081ED-0A19-43D5-D14D-19D9202E68A5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/>
              <a:t>Hechos</a:t>
            </a:r>
            <a:r>
              <a:rPr lang="en-US" dirty="0"/>
              <a:t> 1:1-3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01319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5B41C-853B-014C-B02B-24DBC5AA4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 err="1"/>
              <a:t>Vivir</a:t>
            </a:r>
            <a:r>
              <a:rPr lang="en-US" sz="8800" dirty="0"/>
              <a:t> para </a:t>
            </a:r>
            <a:r>
              <a:rPr lang="en-US" sz="8800" dirty="0" err="1"/>
              <a:t>el</a:t>
            </a:r>
            <a:r>
              <a:rPr lang="en-US" sz="8800" dirty="0"/>
              <a:t> </a:t>
            </a:r>
            <a:r>
              <a:rPr lang="en-US" sz="8800" dirty="0" err="1"/>
              <a:t>reino</a:t>
            </a:r>
            <a:br>
              <a:rPr lang="en-US" sz="8800" dirty="0"/>
            </a:br>
            <a:r>
              <a:rPr lang="en-US" sz="8800" dirty="0"/>
              <a:t>es </a:t>
            </a:r>
            <a:r>
              <a:rPr lang="en-US" sz="8800" dirty="0" err="1"/>
              <a:t>vivir</a:t>
            </a:r>
            <a:r>
              <a:rPr lang="en-US" sz="8800" dirty="0"/>
              <a:t> </a:t>
            </a:r>
            <a:r>
              <a:rPr lang="en-US" sz="8800" dirty="0" err="1"/>
              <a:t>en</a:t>
            </a:r>
            <a:r>
              <a:rPr lang="en-US" sz="8800" dirty="0"/>
              <a:t> </a:t>
            </a:r>
            <a:r>
              <a:rPr lang="en-US" sz="8800" dirty="0" err="1"/>
              <a:t>verdad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46715661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94ABC-B7C7-804B-9229-019140A30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">
            <a:extLst>
              <a:ext uri="{FF2B5EF4-FFF2-40B4-BE49-F238E27FC236}">
                <a16:creationId xmlns:a16="http://schemas.microsoft.com/office/drawing/2014/main" id="{B1A636F9-C261-37A7-97C9-A16A01E01F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/>
              <a:t>Piensa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multiplicación</a:t>
            </a:r>
            <a:endParaRPr dirty="0"/>
          </a:p>
        </p:txBody>
      </p:sp>
      <p:sp>
        <p:nvSpPr>
          <p:cNvPr id="153" name="First Last">
            <a:extLst>
              <a:ext uri="{FF2B5EF4-FFF2-40B4-BE49-F238E27FC236}">
                <a16:creationId xmlns:a16="http://schemas.microsoft.com/office/drawing/2014/main" id="{99864372-F06F-DBDE-6C32-E545A6924E49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/>
              <a:t>Hechos</a:t>
            </a:r>
            <a:r>
              <a:rPr lang="en-US" dirty="0"/>
              <a:t> 1:1-3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651163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ADDA39-4E6C-245C-5B4D-8DDF86C70077}"/>
              </a:ext>
            </a:extLst>
          </p:cNvPr>
          <p:cNvSpPr>
            <a:spLocks noGrp="1"/>
          </p:cNvSpPr>
          <p:nvPr>
            <p:ph type="body" idx="2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ES_tradnl" sz="5400" dirty="0"/>
              <a:t>No os hagáis tesoros en la tierra, donde la polilla y el orín corrompen, y donde ladrones minan y hurtan; sino haceos tesoros en el cielo, donde ni la polilla ni el orín corrompen, y donde ladrones no minan ni hurtan. Porque donde esté vuestro tesoro, allí estará también vuestro corazón.</a:t>
            </a:r>
          </a:p>
          <a:p>
            <a:pPr marL="0" indent="0" algn="ctr">
              <a:buNone/>
            </a:pPr>
            <a:r>
              <a:rPr lang="es-ES_tradnl" sz="5400" dirty="0"/>
              <a:t>Mateo 6:19-20</a:t>
            </a:r>
          </a:p>
        </p:txBody>
      </p:sp>
    </p:spTree>
    <p:extLst>
      <p:ext uri="{BB962C8B-B14F-4D97-AF65-F5344CB8AC3E}">
        <p14:creationId xmlns:p14="http://schemas.microsoft.com/office/powerpoint/2010/main" val="299463570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150DA-FDE1-666F-DF2C-2391F7126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">
            <a:extLst>
              <a:ext uri="{FF2B5EF4-FFF2-40B4-BE49-F238E27FC236}">
                <a16:creationId xmlns:a16="http://schemas.microsoft.com/office/drawing/2014/main" id="{B5231BC5-77D3-0B7F-6057-AD76B8121C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/>
              <a:t>Piensa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multiplicación</a:t>
            </a:r>
            <a:endParaRPr dirty="0"/>
          </a:p>
        </p:txBody>
      </p:sp>
      <p:sp>
        <p:nvSpPr>
          <p:cNvPr id="153" name="First Last">
            <a:extLst>
              <a:ext uri="{FF2B5EF4-FFF2-40B4-BE49-F238E27FC236}">
                <a16:creationId xmlns:a16="http://schemas.microsoft.com/office/drawing/2014/main" id="{D8DBBD43-49B1-1DAD-B4B3-16633D749818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/>
              <a:t>Hechos</a:t>
            </a:r>
            <a:r>
              <a:rPr lang="en-US" dirty="0"/>
              <a:t> 1:1-3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148702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ADDA39-4E6C-245C-5B4D-8DDF86C70077}"/>
              </a:ext>
            </a:extLst>
          </p:cNvPr>
          <p:cNvSpPr>
            <a:spLocks noGrp="1"/>
          </p:cNvSpPr>
          <p:nvPr>
            <p:ph type="body" idx="2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ES_tradnl" sz="5400" dirty="0"/>
              <a:t>En el primer tratado, oh Teófilo, hablé acerca de todas las cosas que Jesús comenzó a hacer y a enseñar, hasta el día en que fue recibido arriba, después de haber dado mandamientos por el Espíritu Santo a los apóstoles que había escogido; a quienes también, después de haber padecido, se presentó vivo con muchas pruebas indubitables, apareciéndoseles durante cuarenta días y hablándoles acerca del reino de Dios.</a:t>
            </a:r>
          </a:p>
          <a:p>
            <a:pPr marL="0" indent="0" algn="ctr">
              <a:buNone/>
            </a:pPr>
            <a:r>
              <a:rPr lang="es-ES_tradnl" sz="5400" dirty="0"/>
              <a:t>Hechos  1:1-3</a:t>
            </a:r>
          </a:p>
        </p:txBody>
      </p:sp>
    </p:spTree>
    <p:extLst>
      <p:ext uri="{BB962C8B-B14F-4D97-AF65-F5344CB8AC3E}">
        <p14:creationId xmlns:p14="http://schemas.microsoft.com/office/powerpoint/2010/main" val="336521180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84441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/>
              <a:t>Piensa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multiplicación</a:t>
            </a:r>
            <a:endParaRPr dirty="0"/>
          </a:p>
        </p:txBody>
      </p:sp>
      <p:sp>
        <p:nvSpPr>
          <p:cNvPr id="153" name="First Last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/>
              <a:t>Hechos</a:t>
            </a:r>
            <a:r>
              <a:rPr lang="en-US" dirty="0"/>
              <a:t> 1:1-3</a:t>
            </a:r>
            <a:endParaRPr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D08FC-7D94-82DF-8AE1-A49DD3834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8800" dirty="0"/>
              <a:t>Lo que Jesús comenzó,</a:t>
            </a:r>
            <a:br>
              <a:rPr lang="es-ES_tradnl" sz="8800" dirty="0"/>
            </a:br>
            <a:r>
              <a:rPr lang="es-ES_tradnl" sz="8800" dirty="0" err="1"/>
              <a:t>tÚ</a:t>
            </a:r>
            <a:r>
              <a:rPr lang="es-ES_tradnl" sz="8800" dirty="0"/>
              <a:t> debes continuar</a:t>
            </a:r>
          </a:p>
        </p:txBody>
      </p:sp>
    </p:spTree>
    <p:extLst>
      <p:ext uri="{BB962C8B-B14F-4D97-AF65-F5344CB8AC3E}">
        <p14:creationId xmlns:p14="http://schemas.microsoft.com/office/powerpoint/2010/main" val="93592941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74AE5-2FF4-9816-8B86-B5BD382A0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">
            <a:extLst>
              <a:ext uri="{FF2B5EF4-FFF2-40B4-BE49-F238E27FC236}">
                <a16:creationId xmlns:a16="http://schemas.microsoft.com/office/drawing/2014/main" id="{168A7EE7-B6D5-87C2-7911-D9374DEB02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/>
              <a:t>Piensa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multiplicación</a:t>
            </a:r>
            <a:endParaRPr dirty="0"/>
          </a:p>
        </p:txBody>
      </p:sp>
      <p:sp>
        <p:nvSpPr>
          <p:cNvPr id="153" name="First Last">
            <a:extLst>
              <a:ext uri="{FF2B5EF4-FFF2-40B4-BE49-F238E27FC236}">
                <a16:creationId xmlns:a16="http://schemas.microsoft.com/office/drawing/2014/main" id="{B0534833-EBAB-1B33-F2FD-863D1F19D81B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/>
              <a:t>Hechos</a:t>
            </a:r>
            <a:r>
              <a:rPr lang="en-US" dirty="0"/>
              <a:t> 1:1-3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91464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D08FC-7D94-82DF-8AE1-A49DD3834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/>
              <a:t>La </a:t>
            </a:r>
            <a:r>
              <a:rPr lang="en-US" sz="8800" dirty="0" err="1"/>
              <a:t>vida</a:t>
            </a:r>
            <a:r>
              <a:rPr lang="en-US" sz="8800" dirty="0"/>
              <a:t> es </a:t>
            </a:r>
            <a:r>
              <a:rPr lang="en-US" sz="8800" dirty="0" err="1"/>
              <a:t>corta</a:t>
            </a:r>
            <a:r>
              <a:rPr lang="en-US" sz="8800" dirty="0"/>
              <a:t>,</a:t>
            </a:r>
            <a:br>
              <a:rPr lang="en-US" sz="8800" dirty="0"/>
            </a:br>
            <a:r>
              <a:rPr lang="en-US" sz="8800" dirty="0"/>
              <a:t>no la </a:t>
            </a:r>
            <a:r>
              <a:rPr lang="en-US" sz="8800" dirty="0" err="1"/>
              <a:t>desperdicies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90506641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CE1F3-77A0-9064-125B-B0D95A35A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">
            <a:extLst>
              <a:ext uri="{FF2B5EF4-FFF2-40B4-BE49-F238E27FC236}">
                <a16:creationId xmlns:a16="http://schemas.microsoft.com/office/drawing/2014/main" id="{69F6778F-C30A-078D-A9AC-79B0CA06AF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/>
              <a:t>Piensa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multiplicación</a:t>
            </a:r>
            <a:endParaRPr dirty="0"/>
          </a:p>
        </p:txBody>
      </p:sp>
      <p:sp>
        <p:nvSpPr>
          <p:cNvPr id="153" name="First Last">
            <a:extLst>
              <a:ext uri="{FF2B5EF4-FFF2-40B4-BE49-F238E27FC236}">
                <a16:creationId xmlns:a16="http://schemas.microsoft.com/office/drawing/2014/main" id="{765BEE98-98DB-01DA-DBD3-98FF4799AD9E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/>
              <a:t>Hechos</a:t>
            </a:r>
            <a:r>
              <a:rPr lang="en-US" dirty="0"/>
              <a:t> 1:1-3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869106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ADDA39-4E6C-245C-5B4D-8DDF86C70077}"/>
              </a:ext>
            </a:extLst>
          </p:cNvPr>
          <p:cNvSpPr>
            <a:spLocks noGrp="1"/>
          </p:cNvSpPr>
          <p:nvPr>
            <p:ph type="body" idx="2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ES_tradnl" sz="5400" dirty="0"/>
              <a:t>Después de esto, sabiendo Jesús que ya todo estaba consumado, dijo, para que la Escritura se cumpliese: Tengo sed. Y estaba allí una vasija llena de vinagre; entonces ellos empaparon en vinagre una esponja, y poniéndola en un hisopo, se la acercaron a la boca. Cuando Jesús hubo tomado el vinagre, dijo: Consumado es. Y habiendo inclinado la cabeza, entregó el espíritu.</a:t>
            </a:r>
          </a:p>
          <a:p>
            <a:pPr marL="0" indent="0" algn="ctr">
              <a:buNone/>
            </a:pPr>
            <a:r>
              <a:rPr lang="es-ES_tradnl" sz="5400" dirty="0"/>
              <a:t>Juan 19:28-30</a:t>
            </a:r>
          </a:p>
        </p:txBody>
      </p:sp>
    </p:spTree>
    <p:extLst>
      <p:ext uri="{BB962C8B-B14F-4D97-AF65-F5344CB8AC3E}">
        <p14:creationId xmlns:p14="http://schemas.microsoft.com/office/powerpoint/2010/main" val="235387607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FFFFFF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venir Black"/>
        <a:ea typeface="Avenir Black"/>
        <a:cs typeface="Avenir Black"/>
      </a:majorFont>
      <a:minorFont>
        <a:latin typeface="Avenir Black"/>
        <a:ea typeface="Avenir Black"/>
        <a:cs typeface="Avenir Black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100" b="0" i="0" u="none" strike="noStrike" cap="all" spc="1403" normalizeH="0" baseline="0">
            <a:ln>
              <a:noFill/>
            </a:ln>
            <a:solidFill>
              <a:srgbClr val="FFFFFF"/>
            </a:solidFill>
            <a:effectLst/>
            <a:uFillTx/>
            <a:latin typeface="MontserratRoman-Medium"/>
            <a:ea typeface="MontserratRoman-Medium"/>
            <a:cs typeface="MontserratRoman-Medium"/>
            <a:sym typeface="MontserratRoman-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venir Black"/>
        <a:ea typeface="Avenir Black"/>
        <a:cs typeface="Avenir Black"/>
      </a:majorFont>
      <a:minorFont>
        <a:latin typeface="Avenir Black"/>
        <a:ea typeface="Avenir Black"/>
        <a:cs typeface="Avenir Black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100" b="0" i="0" u="none" strike="noStrike" cap="all" spc="1403" normalizeH="0" baseline="0">
            <a:ln>
              <a:noFill/>
            </a:ln>
            <a:solidFill>
              <a:srgbClr val="FFFFFF"/>
            </a:solidFill>
            <a:effectLst/>
            <a:uFillTx/>
            <a:latin typeface="MontserratRoman-Medium"/>
            <a:ea typeface="MontserratRoman-Medium"/>
            <a:cs typeface="MontserratRoman-Medium"/>
            <a:sym typeface="MontserratRoman-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281</Words>
  <Application>Microsoft Office PowerPoint</Application>
  <PresentationFormat>Custom</PresentationFormat>
  <Paragraphs>21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Avenir Black</vt:lpstr>
      <vt:lpstr>Avenir Book</vt:lpstr>
      <vt:lpstr>Georgia</vt:lpstr>
      <vt:lpstr>Helvetica Neue</vt:lpstr>
      <vt:lpstr>MontserratRoman-Medium</vt:lpstr>
      <vt:lpstr>21_BasicWhite</vt:lpstr>
      <vt:lpstr>PowerPoint Presentation</vt:lpstr>
      <vt:lpstr>PowerPoint Presentation</vt:lpstr>
      <vt:lpstr>PowerPoint Presentation</vt:lpstr>
      <vt:lpstr>Piensa en la multiplicación</vt:lpstr>
      <vt:lpstr>Lo que Jesús comenzó, tÚ debes continuar</vt:lpstr>
      <vt:lpstr>Piensa en la multiplicación</vt:lpstr>
      <vt:lpstr>La vida es corta, no la desperdicies</vt:lpstr>
      <vt:lpstr>Piensa en la multiplicación</vt:lpstr>
      <vt:lpstr>PowerPoint Presentation</vt:lpstr>
      <vt:lpstr>Piensa en la multiplicación</vt:lpstr>
      <vt:lpstr>Vivir para el reino es vivir en verdad</vt:lpstr>
      <vt:lpstr>Piensa en la multiplicación</vt:lpstr>
      <vt:lpstr>PowerPoint Presentation</vt:lpstr>
      <vt:lpstr>Piensa en la multiplicación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Williams, Winston</dc:creator>
  <cp:lastModifiedBy>Williams, Winston</cp:lastModifiedBy>
  <cp:revision>4</cp:revision>
  <dcterms:modified xsi:type="dcterms:W3CDTF">2026-03-02T21:05:35Z</dcterms:modified>
</cp:coreProperties>
</file>