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ustomXml" Target="../customXml/item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3" Type="http://schemas.openxmlformats.org/officeDocument/2006/relationships/commentAuthors" Target="commentAuthor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presProps" Target="presProps.xml"/><Relationship Id="rId6" Type="http://schemas.openxmlformats.org/officeDocument/2006/relationships/theme" Target="theme/theme1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Navigating the SBC-Spanish-PPT.v1.jpg" descr="Navigating the SBC-Spanish-PPT.v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Navigating the SBC-Spanish-PPT.v110.jpg" descr="Navigating the SBC-Spanish-PPT.v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Navigating the SBC-Spanish-PPT.v111.jpg" descr="Navigating the SBC-Spanish-PPT.v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Navigating the SBC-Spanish-PPT.v112.jpg" descr="Navigating the SBC-Spanish-PPT.v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Navigating the SBC-Spanish-PPT.v113.jpg" descr="Navigating the SBC-Spanish-PPT.v1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Navigating the SBC-Spanish-PPT.v114.jpg" descr="Navigating the SBC-Spanish-PPT.v1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Navigating the SBC-Spanish-PPT.v115.jpg" descr="Navigating the SBC-Spanish-PPT.v1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Navigating the SBC-Spanish-PPT.v116.jpg" descr="Navigating the SBC-Spanish-PPT.v1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Navigating the SBC-Spanish-PPT.v117.jpg" descr="Navigating the SBC-Spanish-PPT.v1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Navigating the SBC-Spanish-PPT.v118.jpg" descr="Navigating the SBC-Spanish-PPT.v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Navigating the SBC-Spanish-PPT.v119.jpg" descr="Navigating the SBC-Spanish-PPT.v1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Navigating the SBC-Spanish-PPT.v12.jpg" descr="Navigating the SBC-Spanish-PPT.v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Navigating the SBC-Spanish-PPT.v120.jpg" descr="Navigating the SBC-Spanish-PPT.v1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Navigating the SBC-Spanish-PPT.v121.jpg" descr="Navigating the SBC-Spanish-PPT.v1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Navigating the SBC-Spanish-PPT.v122.jpg" descr="Navigating the SBC-Spanish-PPT.v1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Navigating the SBC-Spanish-PPT.v123.jpg" descr="Navigating the SBC-Spanish-PPT.v1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Navigating the SBC-Spanish-PPT.v124.jpg" descr="Navigating the SBC-Spanish-PPT.v1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Navigating the SBC-Spanish-PPT.v125.jpg" descr="Navigating the SBC-Spanish-PPT.v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Navigating the SBC-Spanish-PPT.v126.jpg" descr="Navigating the SBC-Spanish-PPT.v1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Navigating the SBC-Spanish-PPT.v127.jpg" descr="Navigating the SBC-Spanish-PPT.v1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Navigating the SBC-Spanish-PPT.v128.jpg" descr="Navigating the SBC-Spanish-PPT.v1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Navigating the SBC-Spanish-PPT.v129.jpg" descr="Navigating the SBC-Spanish-PPT.v1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Navigating the SBC-Spanish-PPT.v13.jpg" descr="Navigating the SBC-Spanish-PPT.v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Navigating the SBC-Spanish-PPT.v130.jpg" descr="Navigating the SBC-Spanish-PPT.v1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Navigating the SBC-Spanish-PPT.v131.jpg" descr="Navigating the SBC-Spanish-PPT.v1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Navigating the SBC-Spanish-PPT.v132.jpg" descr="Navigating the SBC-Spanish-PPT.v1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Navigating the SBC-Spanish-PPT.v133.jpg" descr="Navigating the SBC-Spanish-PPT.v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Navigating the SBC-Spanish-PPT.v134.jpg" descr="Navigating the SBC-Spanish-PPT.v1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Navigating the SBC-Spanish-PPT.v135.jpg" descr="Navigating the SBC-Spanish-PPT.v1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Navigating the SBC-Spanish-PPT.v136.jpg" descr="Navigating the SBC-Spanish-PPT.v1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Navigating the SBC-Spanish-PPT.v137.jpg" descr="Navigating the SBC-Spanish-PPT.v1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Navigating the SBC-Spanish-PPT.v138.jpg" descr="Navigating the SBC-Spanish-PPT.v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Navigating the SBC-Spanish-PPT.v139.jpg" descr="Navigating the SBC-Spanish-PPT.v1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Navigating the SBC-Spanish-PPT.v14.jpg" descr="Navigating the SBC-Spanish-PPT.v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Navigating the SBC-Spanish-PPT.v140.jpg" descr="Navigating the SBC-Spanish-PPT.v1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Navigating the SBC-Spanish-PPT.v1.jpg" descr="Navigating the SBC-Spanish-PPT.v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Navigating the SBC-Spanish-PPT.v15.jpg" descr="Navigating the SBC-Spanish-PPT.v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Navigating the SBC-Spanish-PPT.v16.jpg" descr="Navigating the SBC-Spanish-PPT.v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Navigating the SBC-Spanish-PPT.v17.jpg" descr="Navigating the SBC-Spanish-PPT.v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Navigating the SBC-Spanish-PPT.v18.jpg" descr="Navigating the SBC-Spanish-PPT.v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Navigating the SBC-Spanish-PPT.v19.jpg" descr="Navigating the SBC-Spanish-PPT.v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11B22092DF14788407F54130F16A7" ma:contentTypeVersion="14" ma:contentTypeDescription="Create a new document." ma:contentTypeScope="" ma:versionID="0904581f6591fa3f9e7cb500d2176221">
  <xsd:schema xmlns:xsd="http://www.w3.org/2001/XMLSchema" xmlns:xs="http://www.w3.org/2001/XMLSchema" xmlns:p="http://schemas.microsoft.com/office/2006/metadata/properties" xmlns:ns2="9e80fd68-4454-44db-ad50-b3cfd242bd40" xmlns:ns3="e097037c-2e28-404d-b3d1-4830d2f64064" targetNamespace="http://schemas.microsoft.com/office/2006/metadata/properties" ma:root="true" ma:fieldsID="4289c2118e76a1534232a2e5ce9403fe" ns2:_="" ns3:_="">
    <xsd:import namespace="9e80fd68-4454-44db-ad50-b3cfd242bd40"/>
    <xsd:import namespace="e097037c-2e28-404d-b3d1-4830d2f640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0fd68-4454-44db-ad50-b3cfd242b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eeece08-28a2-4362-890a-528230c06b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7037c-2e28-404d-b3d1-4830d2f6406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ed7a591-6f7e-4dc9-b24c-3f9eb6a7057d}" ma:internalName="TaxCatchAll" ma:showField="CatchAllData" ma:web="e097037c-2e28-404d-b3d1-4830d2f640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E5F4DB-7181-4572-BBEE-44EF5E301CE1}"/>
</file>

<file path=customXml/itemProps2.xml><?xml version="1.0" encoding="utf-8"?>
<ds:datastoreItem xmlns:ds="http://schemas.openxmlformats.org/officeDocument/2006/customXml" ds:itemID="{FCF826A8-2B9D-42A2-A2FC-08EFAEFC9097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